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handoutMasterIdLst>
    <p:handoutMasterId r:id="rId9"/>
  </p:handoutMasterIdLst>
  <p:sldIdLst>
    <p:sldId id="283" r:id="rId5"/>
    <p:sldId id="282" r:id="rId6"/>
    <p:sldId id="284"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66"/>
    <a:srgbClr val="FF0000"/>
    <a:srgbClr val="0000FF"/>
    <a:srgbClr val="0066FF"/>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224" autoAdjust="0"/>
    <p:restoredTop sz="69832" autoAdjust="0"/>
  </p:normalViewPr>
  <p:slideViewPr>
    <p:cSldViewPr>
      <p:cViewPr varScale="1">
        <p:scale>
          <a:sx n="72" d="100"/>
          <a:sy n="72" d="100"/>
        </p:scale>
        <p:origin x="2898" y="66"/>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p:scale>
          <a:sx n="89" d="100"/>
          <a:sy n="89" d="100"/>
        </p:scale>
        <p:origin x="-303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iaz CIV Yvonne K" userId="S::yvonne.diaz@usmc.mil::928e2e02-665b-43b0-bb1c-d8711ca1c824" providerId="AD" clId="Web-{995F88C9-256A-8913-7227-994E8E7D0239}"/>
    <pc:docChg chg="mod modMainMaster">
      <pc:chgData name="Diaz CIV Yvonne K" userId="S::yvonne.diaz@usmc.mil::928e2e02-665b-43b0-bb1c-d8711ca1c824" providerId="AD" clId="Web-{995F88C9-256A-8913-7227-994E8E7D0239}" dt="2026-03-09T12:43:17.419" v="1" actId="33475"/>
      <pc:docMkLst>
        <pc:docMk/>
      </pc:docMkLst>
      <pc:sldMasterChg chg="addSp">
        <pc:chgData name="Diaz CIV Yvonne K" userId="S::yvonne.diaz@usmc.mil::928e2e02-665b-43b0-bb1c-d8711ca1c824" providerId="AD" clId="Web-{995F88C9-256A-8913-7227-994E8E7D0239}" dt="2026-03-09T12:43:17.403" v="0" actId="33475"/>
        <pc:sldMasterMkLst>
          <pc:docMk/>
          <pc:sldMasterMk cId="0" sldId="2147483648"/>
        </pc:sldMasterMkLst>
        <pc:spChg chg="add">
          <ac:chgData name="Diaz CIV Yvonne K" userId="S::yvonne.diaz@usmc.mil::928e2e02-665b-43b0-bb1c-d8711ca1c824" providerId="AD" clId="Web-{995F88C9-256A-8913-7227-994E8E7D0239}" dt="2026-03-09T12:43:17.403" v="0" actId="33475"/>
          <ac:spMkLst>
            <pc:docMk/>
            <pc:sldMasterMk cId="0" sldId="2147483648"/>
            <ac:spMk id="8" creationId="{72FC148E-9194-2314-5AB2-C5F2A6179375}"/>
          </ac:spMkLst>
        </pc:sp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0" tIns="45715" rIns="91430" bIns="4571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4" y="0"/>
            <a:ext cx="2971800" cy="457200"/>
          </a:xfrm>
          <a:prstGeom prst="rect">
            <a:avLst/>
          </a:prstGeom>
        </p:spPr>
        <p:txBody>
          <a:bodyPr vert="horz" lIns="91430" tIns="45715" rIns="91430" bIns="45715" rtlCol="0"/>
          <a:lstStyle>
            <a:lvl1pPr algn="r" fontAlgn="auto">
              <a:spcBef>
                <a:spcPts val="0"/>
              </a:spcBef>
              <a:spcAft>
                <a:spcPts val="0"/>
              </a:spcAft>
              <a:defRPr sz="1200">
                <a:latin typeface="+mn-lt"/>
              </a:defRPr>
            </a:lvl1pPr>
          </a:lstStyle>
          <a:p>
            <a:pPr>
              <a:defRPr/>
            </a:pPr>
            <a:fld id="{00015D37-8B94-4E97-8710-ECB3481C6789}" type="datetimeFigureOut">
              <a:rPr lang="en-US"/>
              <a:pPr>
                <a:defRPr/>
              </a:pPr>
              <a:t>3/9/2026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30" tIns="45715" rIns="91430" bIns="45715"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4" y="8685213"/>
            <a:ext cx="2971800" cy="457200"/>
          </a:xfrm>
          <a:prstGeom prst="rect">
            <a:avLst/>
          </a:prstGeom>
        </p:spPr>
        <p:txBody>
          <a:bodyPr vert="horz" lIns="91430" tIns="45715" rIns="91430" bIns="45715" rtlCol="0" anchor="b"/>
          <a:lstStyle>
            <a:lvl1pPr algn="r" fontAlgn="auto">
              <a:spcBef>
                <a:spcPts val="0"/>
              </a:spcBef>
              <a:spcAft>
                <a:spcPts val="0"/>
              </a:spcAft>
              <a:defRPr sz="1200">
                <a:latin typeface="+mn-lt"/>
              </a:defRPr>
            </a:lvl1pPr>
          </a:lstStyle>
          <a:p>
            <a:pPr>
              <a:defRPr/>
            </a:pPr>
            <a:fld id="{E369BECD-2733-4457-881F-AB03CE4FC7A8}" type="slidenum">
              <a:rPr lang="en-US"/>
              <a:pPr>
                <a:defRPr/>
              </a:pPr>
              <a:t>‹#›</a:t>
            </a:fld>
            <a:endParaRPr lang="en-US"/>
          </a:p>
        </p:txBody>
      </p:sp>
    </p:spTree>
    <p:extLst>
      <p:ext uri="{BB962C8B-B14F-4D97-AF65-F5344CB8AC3E}">
        <p14:creationId xmlns:p14="http://schemas.microsoft.com/office/powerpoint/2010/main" val="17430400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30" tIns="45715" rIns="91430" bIns="45715"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4" y="0"/>
            <a:ext cx="2971800" cy="457200"/>
          </a:xfrm>
          <a:prstGeom prst="rect">
            <a:avLst/>
          </a:prstGeom>
        </p:spPr>
        <p:txBody>
          <a:bodyPr vert="horz" lIns="91430" tIns="45715" rIns="91430" bIns="45715" rtlCol="0"/>
          <a:lstStyle>
            <a:lvl1pPr algn="r" fontAlgn="auto">
              <a:spcBef>
                <a:spcPts val="0"/>
              </a:spcBef>
              <a:spcAft>
                <a:spcPts val="0"/>
              </a:spcAft>
              <a:defRPr sz="1200">
                <a:latin typeface="+mn-lt"/>
              </a:defRPr>
            </a:lvl1pPr>
          </a:lstStyle>
          <a:p>
            <a:pPr>
              <a:defRPr/>
            </a:pPr>
            <a:fld id="{518AE81C-CE9D-4784-8B15-F1864FE2F1C7}" type="datetimeFigureOut">
              <a:rPr lang="en-US"/>
              <a:pPr>
                <a:defRPr/>
              </a:pPr>
              <a:t>3/9/2026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30" tIns="45715" rIns="91430" bIns="45715" rtlCol="0" anchor="ctr"/>
          <a:lstStyle/>
          <a:p>
            <a:pPr lvl="0"/>
            <a:endParaRPr lang="en-US" noProof="0"/>
          </a:p>
        </p:txBody>
      </p:sp>
      <p:sp>
        <p:nvSpPr>
          <p:cNvPr id="5" name="Notes Placeholder 4"/>
          <p:cNvSpPr>
            <a:spLocks noGrp="1"/>
          </p:cNvSpPr>
          <p:nvPr>
            <p:ph type="body" sz="quarter" idx="3"/>
          </p:nvPr>
        </p:nvSpPr>
        <p:spPr>
          <a:xfrm>
            <a:off x="685800" y="4343401"/>
            <a:ext cx="5486400" cy="4114800"/>
          </a:xfrm>
          <a:prstGeom prst="rect">
            <a:avLst/>
          </a:prstGeom>
        </p:spPr>
        <p:txBody>
          <a:bodyPr vert="horz" lIns="91430" tIns="45715" rIns="91430" bIns="45715"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30" tIns="45715" rIns="91430" bIns="45715"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4" y="8685213"/>
            <a:ext cx="2971800" cy="457200"/>
          </a:xfrm>
          <a:prstGeom prst="rect">
            <a:avLst/>
          </a:prstGeom>
        </p:spPr>
        <p:txBody>
          <a:bodyPr vert="horz" lIns="91430" tIns="45715" rIns="91430" bIns="45715" rtlCol="0" anchor="b"/>
          <a:lstStyle>
            <a:lvl1pPr algn="r" fontAlgn="auto">
              <a:spcBef>
                <a:spcPts val="0"/>
              </a:spcBef>
              <a:spcAft>
                <a:spcPts val="0"/>
              </a:spcAft>
              <a:defRPr sz="1200">
                <a:latin typeface="+mn-lt"/>
              </a:defRPr>
            </a:lvl1pPr>
          </a:lstStyle>
          <a:p>
            <a:pPr>
              <a:defRPr/>
            </a:pPr>
            <a:fld id="{AD6C3437-B2B8-47E9-BFAA-A290585D61E4}" type="slidenum">
              <a:rPr lang="en-US"/>
              <a:pPr>
                <a:defRPr/>
              </a:pPr>
              <a:t>‹#›</a:t>
            </a:fld>
            <a:endParaRPr lang="en-US"/>
          </a:p>
        </p:txBody>
      </p:sp>
    </p:spTree>
    <p:extLst>
      <p:ext uri="{BB962C8B-B14F-4D97-AF65-F5344CB8AC3E}">
        <p14:creationId xmlns:p14="http://schemas.microsoft.com/office/powerpoint/2010/main" val="11480382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none" dirty="0"/>
              <a:t>Good</a:t>
            </a:r>
            <a:r>
              <a:rPr lang="en-US" u="none" baseline="0" dirty="0"/>
              <a:t> morning.  My name is [Name].  I am a Human Resources Specialist on the Recruitment &amp; Staffing Team located at [location].  Our organization has HR Specialists that service Marine Corps Commands world-wide.  So ‘Welcome!’ – no matter where you are joining in from.</a:t>
            </a:r>
          </a:p>
          <a:p>
            <a:endParaRPr lang="en-US" u="none" baseline="0" dirty="0"/>
          </a:p>
          <a:p>
            <a:r>
              <a:rPr lang="en-US" u="none" baseline="0" dirty="0"/>
              <a:t>Please make sure you sign in on the signing sheet.</a:t>
            </a:r>
            <a:endParaRPr lang="en-US" u="non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D6C3437-B2B8-47E9-BFAA-A290585D61E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9643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 My names is _______________.  I am the </a:t>
            </a:r>
            <a:r>
              <a:rPr lang="en-US" u="sng" baseline="0" dirty="0"/>
              <a:t>        position title).</a:t>
            </a:r>
            <a:r>
              <a:rPr lang="en-US" u="none" baseline="0" dirty="0"/>
              <a:t>  Whether this is your first civilian appointment, transfer from another agency, or career after military service, you are all Civilian Marines.</a:t>
            </a:r>
            <a:r>
              <a:rPr lang="en-US" u="sng" baseline="0" dirty="0"/>
              <a:t>               </a:t>
            </a:r>
          </a:p>
          <a:p>
            <a:endParaRPr lang="en-US" dirty="0"/>
          </a:p>
        </p:txBody>
      </p:sp>
      <p:sp>
        <p:nvSpPr>
          <p:cNvPr id="4" name="Slide Number Placeholder 3"/>
          <p:cNvSpPr>
            <a:spLocks noGrp="1"/>
          </p:cNvSpPr>
          <p:nvPr>
            <p:ph type="sldNum" sz="quarter" idx="10"/>
          </p:nvPr>
        </p:nvSpPr>
        <p:spPr/>
        <p:txBody>
          <a:bodyPr/>
          <a:lstStyle/>
          <a:p>
            <a:pPr>
              <a:defRPr/>
            </a:pPr>
            <a:fld id="{AD6C3437-B2B8-47E9-BFAA-A290585D61E4}" type="slidenum">
              <a:rPr lang="en-US" smtClean="0"/>
              <a:pPr>
                <a:defRPr/>
              </a:pPr>
              <a:t>2</a:t>
            </a:fld>
            <a:endParaRPr lang="en-US"/>
          </a:p>
        </p:txBody>
      </p:sp>
    </p:spTree>
    <p:extLst>
      <p:ext uri="{BB962C8B-B14F-4D97-AF65-F5344CB8AC3E}">
        <p14:creationId xmlns:p14="http://schemas.microsoft.com/office/powerpoint/2010/main" val="1044216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2974975"/>
          </a:xfrm>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r>
              <a:rPr lang="en-US"/>
              <a:t>DD MMM YY</a:t>
            </a:r>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3124200" y="6324600"/>
            <a:ext cx="2895600" cy="365125"/>
          </a:xfrm>
        </p:spPr>
        <p:txBody>
          <a:bodyPr/>
          <a:lstStyle>
            <a:lvl1pPr marL="0" marR="0" indent="0" algn="ctr" defTabSz="914400" rtl="0" eaLnBrk="1" fontAlgn="auto" latinLnBrk="0" hangingPunct="1">
              <a:lnSpc>
                <a:spcPct val="100000"/>
              </a:lnSpc>
              <a:spcBef>
                <a:spcPts val="0"/>
              </a:spcBef>
              <a:spcAft>
                <a:spcPts val="0"/>
              </a:spcAft>
              <a:buClrTx/>
              <a:buSzTx/>
              <a:buFontTx/>
              <a:buNone/>
              <a:tabLst/>
              <a:defRPr sz="1050" i="1"/>
            </a:lvl1pPr>
          </a:lstStyle>
          <a:p>
            <a:pPr>
              <a:defRPr/>
            </a:pPr>
            <a:br>
              <a:rPr lang="en-US"/>
            </a:br>
            <a:endParaRPr lang="en-US"/>
          </a:p>
          <a:p>
            <a:pPr>
              <a:defRPr/>
            </a:pPr>
            <a:r>
              <a:rPr lang="en-US"/>
              <a:t>&lt;#&gt;</a:t>
            </a:r>
          </a:p>
          <a:p>
            <a:pPr>
              <a:defRPr/>
            </a:pPr>
            <a:endParaRPr lang="en-US" i="0"/>
          </a:p>
        </p:txBody>
      </p:sp>
    </p:spTree>
    <p:extLst>
      <p:ext uri="{BB962C8B-B14F-4D97-AF65-F5344CB8AC3E}">
        <p14:creationId xmlns:p14="http://schemas.microsoft.com/office/powerpoint/2010/main" val="901793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algn="l" rotWithShape="0">
              <a:prstClr val="black">
                <a:alpha val="40000"/>
              </a:prstClr>
            </a:outerShdw>
          </a:effectLst>
        </p:spPr>
        <p:txBody>
          <a:bodyPr/>
          <a:lstStyle/>
          <a:p>
            <a:r>
              <a:rPr lang="en-US" dirty="0"/>
              <a:t>Click to edit Master title style</a:t>
            </a:r>
          </a:p>
        </p:txBody>
      </p:sp>
      <p:sp>
        <p:nvSpPr>
          <p:cNvPr id="3" name="Content Placeholder 2"/>
          <p:cNvSpPr>
            <a:spLocks noGrp="1"/>
          </p:cNvSpPr>
          <p:nvPr>
            <p:ph idx="1"/>
          </p:nvPr>
        </p:nvSpPr>
        <p:spPr/>
        <p:txBody>
          <a:bodyPr/>
          <a:lstStyle>
            <a:lvl1pPr>
              <a:buFont typeface="Arial" pitchFamily="34" charset="0"/>
              <a:buChar char="•"/>
              <a:defRPr/>
            </a:lvl1pPr>
            <a:lvl2pPr>
              <a:buFont typeface="Arial" pitchFamily="34" charset="0"/>
              <a:buChar char="–"/>
              <a:defRPr/>
            </a:lvl2pPr>
            <a:lvl3pPr>
              <a:buFont typeface="Arial" pitchFamily="34" charset="0"/>
              <a:buChar char="•"/>
              <a:defRPr/>
            </a:lvl3pPr>
            <a:lvl4pPr>
              <a:buFont typeface="Arial" pitchFamily="34" charset="0"/>
              <a:buChar char="–"/>
              <a:defRPr/>
            </a:lvl4pPr>
            <a:lvl5pPr>
              <a:buFont typeface="Arial"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r>
              <a:rPr lang="en-US"/>
              <a:t>DD MMM YY</a:t>
            </a:r>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3124200" y="6324600"/>
            <a:ext cx="2895600" cy="365125"/>
          </a:xfrm>
        </p:spPr>
        <p:txBody>
          <a:bodyPr/>
          <a:lstStyle>
            <a:lvl1pPr algn="ctr">
              <a:defRPr sz="1050" i="0"/>
            </a:lvl1pPr>
          </a:lstStyle>
          <a:p>
            <a:pPr>
              <a:defRPr/>
            </a:pPr>
            <a:endParaRPr lang="en-US"/>
          </a:p>
          <a:p>
            <a:pPr>
              <a:defRPr/>
            </a:pPr>
            <a:fld id="{5AC889AD-8F7A-4761-BB03-9EE4406A282A}" type="slidenum">
              <a:rPr lang="en-US"/>
              <a:pPr>
                <a:defRPr/>
              </a:pPr>
              <a:t>‹#›</a:t>
            </a:fld>
            <a:endParaRPr lang="en-US"/>
          </a:p>
        </p:txBody>
      </p:sp>
    </p:spTree>
    <p:extLst>
      <p:ext uri="{BB962C8B-B14F-4D97-AF65-F5344CB8AC3E}">
        <p14:creationId xmlns:p14="http://schemas.microsoft.com/office/powerpoint/2010/main" val="2695061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effectLst>
            <a:outerShdw blurRad="50800" dist="38100" algn="l" rotWithShape="0">
              <a:prstClr val="black">
                <a:alpha val="40000"/>
              </a:prstClr>
            </a:outerShdw>
          </a:effectLst>
        </p:spPr>
        <p:txBody>
          <a:bodyPr/>
          <a:lstStyle/>
          <a:p>
            <a:r>
              <a:rPr lang="en-US" dirty="0"/>
              <a:t>Click to edit Master title style</a:t>
            </a:r>
          </a:p>
        </p:txBody>
      </p:sp>
      <p:sp>
        <p:nvSpPr>
          <p:cNvPr id="3" name="Content Placeholder 2"/>
          <p:cNvSpPr>
            <a:spLocks noGrp="1"/>
          </p:cNvSpPr>
          <p:nvPr>
            <p:ph sz="half" idx="1"/>
          </p:nvPr>
        </p:nvSpPr>
        <p:spPr>
          <a:xfrm>
            <a:off x="457200" y="1722437"/>
            <a:ext cx="4038600" cy="4525963"/>
          </a:xfrm>
        </p:spPr>
        <p:txBody>
          <a:bodyPr>
            <a:normAutofit/>
          </a:bodyPr>
          <a:lstStyle>
            <a:lvl1pPr>
              <a:buFont typeface="Arial" pitchFamily="34" charset="0"/>
              <a:buChar char="•"/>
              <a:defRPr sz="2400"/>
            </a:lvl1pPr>
            <a:lvl2pPr>
              <a:buFont typeface="Arial" pitchFamily="34" charset="0"/>
              <a:buChar char="–"/>
              <a:defRPr sz="2400"/>
            </a:lvl2pPr>
            <a:lvl3pPr>
              <a:buFont typeface="Arial" pitchFamily="34" charset="0"/>
              <a:buChar char="–"/>
              <a:defRPr sz="2400"/>
            </a:lvl3pPr>
            <a:lvl4pPr>
              <a:buFont typeface="Arial" pitchFamily="34" charset="0"/>
              <a:buChar char="–"/>
              <a:defRPr sz="2400"/>
            </a:lvl4pPr>
            <a:lvl5pPr>
              <a:buFont typeface="Arial" pitchFamily="34" charset="0"/>
              <a:buChar char="–"/>
              <a:defRPr sz="2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722437"/>
            <a:ext cx="4038600" cy="4525963"/>
          </a:xfrm>
        </p:spPr>
        <p:txBody>
          <a:bodyPr>
            <a:normAutofit/>
          </a:bodyPr>
          <a:lstStyle>
            <a:lvl1pPr>
              <a:buFont typeface="Arial" pitchFamily="34" charset="0"/>
              <a:buChar char="•"/>
              <a:defRPr sz="2400"/>
            </a:lvl1pPr>
            <a:lvl2pPr>
              <a:buFont typeface="Arial" pitchFamily="34" charset="0"/>
              <a:buChar char="–"/>
              <a:defRPr sz="2400"/>
            </a:lvl2pPr>
            <a:lvl3pPr>
              <a:buFont typeface="Arial" pitchFamily="34" charset="0"/>
              <a:buChar char="–"/>
              <a:defRPr sz="2400"/>
            </a:lvl3pPr>
            <a:lvl4pPr>
              <a:buFont typeface="Arial" pitchFamily="34" charset="0"/>
              <a:buChar char="–"/>
              <a:defRPr sz="2400"/>
            </a:lvl4pPr>
            <a:lvl5pPr>
              <a:buFont typeface="Arial" pitchFamily="34" charset="0"/>
              <a:buChar char="–"/>
              <a:defRPr sz="24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pPr>
              <a:defRPr/>
            </a:pPr>
            <a:r>
              <a:rPr lang="en-US"/>
              <a:t>DD MMM YY</a:t>
            </a:r>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3124200" y="6340475"/>
            <a:ext cx="2895600" cy="365125"/>
          </a:xfrm>
        </p:spPr>
        <p:txBody>
          <a:bodyPr/>
          <a:lstStyle>
            <a:lvl1pPr algn="ctr">
              <a:defRPr sz="1050" i="0"/>
            </a:lvl1pPr>
          </a:lstStyle>
          <a:p>
            <a:pPr>
              <a:defRPr/>
            </a:pPr>
            <a:br>
              <a:rPr lang="en-US"/>
            </a:br>
            <a:fld id="{34D9E665-C409-4500-89A2-A6319F7F4239}" type="slidenum">
              <a:rPr lang="en-US"/>
              <a:pPr>
                <a:defRPr/>
              </a:pPr>
              <a:t>‹#›</a:t>
            </a:fld>
            <a:endParaRPr lang="en-US"/>
          </a:p>
        </p:txBody>
      </p:sp>
    </p:spTree>
    <p:extLst>
      <p:ext uri="{BB962C8B-B14F-4D97-AF65-F5344CB8AC3E}">
        <p14:creationId xmlns:p14="http://schemas.microsoft.com/office/powerpoint/2010/main" val="4204835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2974975"/>
          </a:xfrm>
          <a:prstGeom prst="rect">
            <a:avLst/>
          </a:prstGeom>
        </p:spPr>
        <p:txBody>
          <a:bodyPr/>
          <a:lstStyle/>
          <a:p>
            <a:r>
              <a:rPr lang="en-US"/>
              <a:t>Click to edit Master title style</a:t>
            </a:r>
            <a:endParaRPr lang="en-US" dirty="0"/>
          </a:p>
        </p:txBody>
      </p:sp>
      <p:sp>
        <p:nvSpPr>
          <p:cNvPr id="3" name="Date Placeholder 3"/>
          <p:cNvSpPr>
            <a:spLocks noGrp="1"/>
          </p:cNvSpPr>
          <p:nvPr>
            <p:ph type="dt" sz="half" idx="10"/>
          </p:nvPr>
        </p:nvSpPr>
        <p:spPr>
          <a:xfrm>
            <a:off x="457200" y="6356352"/>
            <a:ext cx="2133600" cy="365125"/>
          </a:xfrm>
          <a:prstGeom prst="rect">
            <a:avLst/>
          </a:prstGeom>
        </p:spPr>
        <p:txBody>
          <a:bodyPr/>
          <a:lstStyle>
            <a:lvl1pPr>
              <a:defRPr/>
            </a:lvl1pPr>
          </a:lstStyle>
          <a:p>
            <a:pPr>
              <a:defRPr/>
            </a:pPr>
            <a:r>
              <a:rPr lang="en-US"/>
              <a:t>DD MMM YY</a:t>
            </a:r>
          </a:p>
        </p:txBody>
      </p:sp>
      <p:sp>
        <p:nvSpPr>
          <p:cNvPr id="4" name="Footer Placeholder 4"/>
          <p:cNvSpPr>
            <a:spLocks noGrp="1"/>
          </p:cNvSpPr>
          <p:nvPr>
            <p:ph type="ftr" sz="quarter" idx="11"/>
          </p:nvPr>
        </p:nvSpPr>
        <p:spPr>
          <a:xfrm>
            <a:off x="3124200" y="6356352"/>
            <a:ext cx="2895600" cy="365125"/>
          </a:xfrm>
          <a:prstGeom prst="rect">
            <a:avLst/>
          </a:prstGeom>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3124200" y="6324602"/>
            <a:ext cx="2895600" cy="365125"/>
          </a:xfrm>
          <a:prstGeom prst="rect">
            <a:avLst/>
          </a:prstGeom>
        </p:spPr>
        <p:txBody>
          <a:bodyPr/>
          <a:lstStyle>
            <a:lvl1pPr marL="0" marR="0" indent="0" algn="ctr" defTabSz="685800" rtl="0" eaLnBrk="1" fontAlgn="auto" latinLnBrk="0" hangingPunct="1">
              <a:lnSpc>
                <a:spcPct val="100000"/>
              </a:lnSpc>
              <a:spcBef>
                <a:spcPts val="0"/>
              </a:spcBef>
              <a:spcAft>
                <a:spcPts val="0"/>
              </a:spcAft>
              <a:buClrTx/>
              <a:buSzTx/>
              <a:buFontTx/>
              <a:buNone/>
              <a:tabLst/>
              <a:defRPr sz="788" i="1"/>
            </a:lvl1pPr>
          </a:lstStyle>
          <a:p>
            <a:pPr>
              <a:defRPr/>
            </a:pPr>
            <a:br>
              <a:rPr lang="en-US"/>
            </a:br>
            <a:endParaRPr lang="en-US"/>
          </a:p>
          <a:p>
            <a:pPr>
              <a:defRPr/>
            </a:pPr>
            <a:r>
              <a:rPr lang="en-US"/>
              <a:t>&lt;#&gt;</a:t>
            </a:r>
          </a:p>
          <a:p>
            <a:pPr>
              <a:defRPr/>
            </a:pPr>
            <a:endParaRPr lang="en-US" i="0"/>
          </a:p>
        </p:txBody>
      </p:sp>
    </p:spTree>
    <p:extLst>
      <p:ext uri="{BB962C8B-B14F-4D97-AF65-F5344CB8AC3E}">
        <p14:creationId xmlns:p14="http://schemas.microsoft.com/office/powerpoint/2010/main" val="231996126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47800" y="274638"/>
            <a:ext cx="7239000" cy="1143000"/>
          </a:xfrm>
          <a:prstGeom prst="rect">
            <a:avLst/>
          </a:prstGeom>
          <a:effectLst>
            <a:outerShdw blurRad="50800" dist="38100" algn="l" rotWithShape="0">
              <a:prstClr val="black">
                <a:alpha val="40000"/>
              </a:prstClr>
            </a:outerShdw>
          </a:effectLst>
        </p:spPr>
        <p:txBody>
          <a:bodyPr vert="horz" lIns="91440" tIns="45720" rIns="91440" bIns="45720" rtlCol="0" anchor="ctr">
            <a:normAutofit/>
          </a:bodyPr>
          <a:lstStyle/>
          <a:p>
            <a:r>
              <a:rPr lang="en-US" dirty="0"/>
              <a:t>Click to edit Master title style</a:t>
            </a:r>
          </a:p>
        </p:txBody>
      </p:sp>
      <p:sp>
        <p:nvSpPr>
          <p:cNvPr id="1027" name="Text Placeholder 2"/>
          <p:cNvSpPr>
            <a:spLocks noGrp="1"/>
          </p:cNvSpPr>
          <p:nvPr>
            <p:ph type="body" idx="1"/>
          </p:nvPr>
        </p:nvSpPr>
        <p:spPr bwMode="auto">
          <a:xfrm>
            <a:off x="457200" y="17224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First level</a:t>
            </a:r>
          </a:p>
          <a:p>
            <a:pPr lvl="1"/>
            <a:r>
              <a:rPr lang="en-US"/>
              <a:t>Second level</a:t>
            </a:r>
          </a:p>
          <a:p>
            <a:pPr lvl="3"/>
            <a:r>
              <a:rPr lang="en-US"/>
              <a:t>Third level</a:t>
            </a:r>
          </a:p>
          <a:p>
            <a:pPr lvl="4"/>
            <a:r>
              <a:rPr lang="en-US"/>
              <a:t>Fourth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r>
              <a:rPr lang="en-US"/>
              <a:t>DD MMM YY</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3505200" y="6324600"/>
            <a:ext cx="2133600" cy="365125"/>
          </a:xfrm>
          <a:prstGeom prst="rect">
            <a:avLst/>
          </a:prstGeom>
        </p:spPr>
        <p:txBody>
          <a:bodyPr vert="horz" lIns="91440" tIns="45720" rIns="91440" bIns="45720" rtlCol="0" anchor="ctr"/>
          <a:lstStyle>
            <a:lvl1pPr marL="0" marR="0" indent="0" algn="r" defTabSz="914400" rtl="0" eaLnBrk="1" fontAlgn="auto" latinLnBrk="0" hangingPunct="1">
              <a:lnSpc>
                <a:spcPct val="100000"/>
              </a:lnSpc>
              <a:spcBef>
                <a:spcPts val="0"/>
              </a:spcBef>
              <a:spcAft>
                <a:spcPts val="0"/>
              </a:spcAft>
              <a:buClrTx/>
              <a:buSzTx/>
              <a:buFontTx/>
              <a:buNone/>
              <a:tabLst/>
              <a:defRPr sz="1050" b="0" i="0">
                <a:solidFill>
                  <a:schemeClr val="tx1"/>
                </a:solidFill>
                <a:latin typeface="Arial" pitchFamily="34" charset="0"/>
                <a:cs typeface="Arial" pitchFamily="34" charset="0"/>
              </a:defRPr>
            </a:lvl1pPr>
          </a:lstStyle>
          <a:p>
            <a:pPr algn="ctr">
              <a:defRPr/>
            </a:pPr>
            <a:br>
              <a:rPr lang="en-US" i="1"/>
            </a:br>
            <a:endParaRPr lang="en-US" i="1"/>
          </a:p>
          <a:p>
            <a:pPr algn="ctr">
              <a:defRPr/>
            </a:pPr>
            <a:r>
              <a:rPr lang="en-US" i="1"/>
              <a:t>&lt;#&gt;</a:t>
            </a:r>
          </a:p>
          <a:p>
            <a:pPr>
              <a:defRPr/>
            </a:pPr>
            <a:endParaRPr lang="en-US" sz="1000"/>
          </a:p>
        </p:txBody>
      </p:sp>
      <p:sp>
        <p:nvSpPr>
          <p:cNvPr id="7" name="Rectangle 6"/>
          <p:cNvSpPr/>
          <p:nvPr/>
        </p:nvSpPr>
        <p:spPr>
          <a:xfrm>
            <a:off x="1447800" y="1524000"/>
            <a:ext cx="7239000" cy="46038"/>
          </a:xfrm>
          <a:prstGeom prst="rect">
            <a:avLst/>
          </a:prstGeom>
          <a:solidFill>
            <a:srgbClr val="FF0000"/>
          </a:solid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anchor="ctr"/>
          <a:lstStyle/>
          <a:p>
            <a:pPr algn="ctr" fontAlgn="auto">
              <a:spcBef>
                <a:spcPts val="0"/>
              </a:spcBef>
              <a:spcAft>
                <a:spcPts val="0"/>
              </a:spcAft>
              <a:defRPr/>
            </a:pPr>
            <a:endParaRPr lang="en-US"/>
          </a:p>
        </p:txBody>
      </p:sp>
      <p:pic>
        <p:nvPicPr>
          <p:cNvPr id="11266" name="Picture 2" descr="http://marinecorpsrecruit.com/wp-content/uploads/2010/11/marine-emblem.png"/>
          <p:cNvPicPr>
            <a:picLocks noChangeAspect="1" noChangeArrowheads="1"/>
          </p:cNvPicPr>
          <p:nvPr/>
        </p:nvPicPr>
        <p:blipFill>
          <a:blip r:embed="rId6"/>
          <a:srcRect/>
          <a:stretch>
            <a:fillRect/>
          </a:stretch>
        </p:blipFill>
        <p:spPr bwMode="auto">
          <a:xfrm>
            <a:off x="381000" y="381000"/>
            <a:ext cx="1003300" cy="1028700"/>
          </a:xfrm>
          <a:prstGeom prst="rect">
            <a:avLst/>
          </a:prstGeom>
          <a:ln>
            <a:noFill/>
          </a:ln>
          <a:effectLst>
            <a:outerShdw blurRad="292100" dist="139700" dir="2700000" algn="tl" rotWithShape="0">
              <a:srgbClr val="333333">
                <a:alpha val="65000"/>
              </a:srgbClr>
            </a:outerShdw>
          </a:effectLst>
        </p:spPr>
      </p:pic>
      <p:sp>
        <p:nvSpPr>
          <p:cNvPr id="8" name="TextBox 7">
            <a:extLst>
              <a:ext uri="{FF2B5EF4-FFF2-40B4-BE49-F238E27FC236}">
                <a16:creationId xmlns:a16="http://schemas.microsoft.com/office/drawing/2014/main" id="{72FC148E-9194-2314-5AB2-C5F2A6179375}"/>
              </a:ext>
            </a:extLst>
          </p:cNvPr>
          <p:cNvSpPr txBox="1"/>
          <p:nvPr>
            <p:extLst>
              <p:ext uri="{1162E1C5-73C7-4A58-AE30-91384D911F3F}">
                <p184:classification xmlns:p184="http://schemas.microsoft.com/office/powerpoint/2018/4/main" val="ftr"/>
              </p:ext>
            </p:extLst>
          </p:nvPr>
        </p:nvSpPr>
        <p:spPr>
          <a:xfrm>
            <a:off x="63500" y="6642100"/>
            <a:ext cx="2239963" cy="152400"/>
          </a:xfrm>
          <a:prstGeom prst="rect">
            <a:avLst/>
          </a:prstGeom>
        </p:spPr>
        <p:txBody>
          <a:bodyPr horzOverflow="overflow" lIns="0" tIns="0" rIns="0" bIns="0">
            <a:spAutoFit/>
          </a:bodyPr>
          <a:lstStyle/>
          <a:p>
            <a:pPr algn="l"/>
            <a:r>
              <a:rPr lang="en-US" sz="1000">
                <a:solidFill>
                  <a:srgbClr val="000000">
                    <a:alpha val="50000"/>
                  </a:srgbClr>
                </a:solidFill>
                <a:latin typeface="Aptos" panose="020B0004020202020204" pitchFamily="34" charset="0"/>
              </a:rPr>
              <a:t>DISTRIBUTION: DoW COMMUNITY ONLY</a:t>
            </a:r>
          </a:p>
        </p:txBody>
      </p:sp>
    </p:spTree>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Lst>
  <p:hf hdr="0" ftr="0"/>
  <p:txStyles>
    <p:titleStyle>
      <a:lvl1pPr algn="ctr" rtl="0" eaLnBrk="0" fontAlgn="base" hangingPunct="0">
        <a:spcBef>
          <a:spcPct val="0"/>
        </a:spcBef>
        <a:spcAft>
          <a:spcPct val="0"/>
        </a:spcAft>
        <a:defRPr lang="en-US" sz="3600" b="1" kern="1200" dirty="0">
          <a:solidFill>
            <a:srgbClr val="000066"/>
          </a:solidFill>
          <a:latin typeface="Arial" pitchFamily="34" charset="0"/>
          <a:ea typeface="+mj-ea"/>
          <a:cs typeface="Arial" pitchFamily="34" charset="0"/>
        </a:defRPr>
      </a:lvl1pPr>
      <a:lvl2pPr algn="ctr" rtl="0" eaLnBrk="0" fontAlgn="base" hangingPunct="0">
        <a:spcBef>
          <a:spcPct val="0"/>
        </a:spcBef>
        <a:spcAft>
          <a:spcPct val="0"/>
        </a:spcAft>
        <a:defRPr sz="3600" b="1">
          <a:solidFill>
            <a:srgbClr val="000066"/>
          </a:solidFill>
          <a:latin typeface="Arial" charset="0"/>
          <a:cs typeface="Arial" charset="0"/>
        </a:defRPr>
      </a:lvl2pPr>
      <a:lvl3pPr algn="ctr" rtl="0" eaLnBrk="0" fontAlgn="base" hangingPunct="0">
        <a:spcBef>
          <a:spcPct val="0"/>
        </a:spcBef>
        <a:spcAft>
          <a:spcPct val="0"/>
        </a:spcAft>
        <a:defRPr sz="3600" b="1">
          <a:solidFill>
            <a:srgbClr val="000066"/>
          </a:solidFill>
          <a:latin typeface="Arial" charset="0"/>
          <a:cs typeface="Arial" charset="0"/>
        </a:defRPr>
      </a:lvl3pPr>
      <a:lvl4pPr algn="ctr" rtl="0" eaLnBrk="0" fontAlgn="base" hangingPunct="0">
        <a:spcBef>
          <a:spcPct val="0"/>
        </a:spcBef>
        <a:spcAft>
          <a:spcPct val="0"/>
        </a:spcAft>
        <a:defRPr sz="3600" b="1">
          <a:solidFill>
            <a:srgbClr val="000066"/>
          </a:solidFill>
          <a:latin typeface="Arial" charset="0"/>
          <a:cs typeface="Arial" charset="0"/>
        </a:defRPr>
      </a:lvl4pPr>
      <a:lvl5pPr algn="ctr" rtl="0" eaLnBrk="0" fontAlgn="base" hangingPunct="0">
        <a:spcBef>
          <a:spcPct val="0"/>
        </a:spcBef>
        <a:spcAft>
          <a:spcPct val="0"/>
        </a:spcAft>
        <a:defRPr sz="3600" b="1">
          <a:solidFill>
            <a:srgbClr val="000066"/>
          </a:solidFill>
          <a:latin typeface="Arial" charset="0"/>
          <a:cs typeface="Arial" charset="0"/>
        </a:defRPr>
      </a:lvl5pPr>
      <a:lvl6pPr marL="457200" algn="ctr" rtl="0" fontAlgn="base">
        <a:spcBef>
          <a:spcPct val="0"/>
        </a:spcBef>
        <a:spcAft>
          <a:spcPct val="0"/>
        </a:spcAft>
        <a:defRPr sz="3600" b="1">
          <a:solidFill>
            <a:srgbClr val="000066"/>
          </a:solidFill>
          <a:latin typeface="Arial" charset="0"/>
          <a:cs typeface="Arial" charset="0"/>
        </a:defRPr>
      </a:lvl6pPr>
      <a:lvl7pPr marL="914400" algn="ctr" rtl="0" fontAlgn="base">
        <a:spcBef>
          <a:spcPct val="0"/>
        </a:spcBef>
        <a:spcAft>
          <a:spcPct val="0"/>
        </a:spcAft>
        <a:defRPr sz="3600" b="1">
          <a:solidFill>
            <a:srgbClr val="000066"/>
          </a:solidFill>
          <a:latin typeface="Arial" charset="0"/>
          <a:cs typeface="Arial" charset="0"/>
        </a:defRPr>
      </a:lvl7pPr>
      <a:lvl8pPr marL="1371600" algn="ctr" rtl="0" fontAlgn="base">
        <a:spcBef>
          <a:spcPct val="0"/>
        </a:spcBef>
        <a:spcAft>
          <a:spcPct val="0"/>
        </a:spcAft>
        <a:defRPr sz="3600" b="1">
          <a:solidFill>
            <a:srgbClr val="000066"/>
          </a:solidFill>
          <a:latin typeface="Arial" charset="0"/>
          <a:cs typeface="Arial" charset="0"/>
        </a:defRPr>
      </a:lvl8pPr>
      <a:lvl9pPr marL="1828800" algn="ctr" rtl="0" fontAlgn="base">
        <a:spcBef>
          <a:spcPct val="0"/>
        </a:spcBef>
        <a:spcAft>
          <a:spcPct val="0"/>
        </a:spcAft>
        <a:defRPr sz="3600" b="1">
          <a:solidFill>
            <a:srgbClr val="000066"/>
          </a:solidFill>
          <a:latin typeface="Arial" charset="0"/>
          <a:cs typeface="Arial" charset="0"/>
        </a:defRPr>
      </a:lvl9pPr>
    </p:titleStyle>
    <p:bodyStyle>
      <a:lvl1pPr marL="457200" indent="-457200" algn="l" rtl="0" eaLnBrk="0" fontAlgn="base" hangingPunct="0">
        <a:spcBef>
          <a:spcPct val="20000"/>
        </a:spcBef>
        <a:spcAft>
          <a:spcPct val="0"/>
        </a:spcAft>
        <a:buFont typeface="Calibri" pitchFamily="34" charset="0"/>
        <a:buAutoNum type="arabicPeriod"/>
        <a:defRPr lang="en-US" sz="2400" b="1" kern="1200" dirty="0">
          <a:solidFill>
            <a:srgbClr val="000066"/>
          </a:solidFill>
          <a:latin typeface="Arial" pitchFamily="34" charset="0"/>
          <a:ea typeface="+mj-ea"/>
          <a:cs typeface="Arial" pitchFamily="34" charset="0"/>
        </a:defRPr>
      </a:lvl1pPr>
      <a:lvl2pPr marL="857250" indent="-457200" algn="l" rtl="0" eaLnBrk="0" fontAlgn="base" hangingPunct="0">
        <a:spcBef>
          <a:spcPct val="20000"/>
        </a:spcBef>
        <a:spcAft>
          <a:spcPct val="0"/>
        </a:spcAft>
        <a:buFont typeface="Wingdings" pitchFamily="2" charset="2"/>
        <a:buChar char="§"/>
        <a:defRPr lang="en-US" sz="2400" b="1" kern="1200" dirty="0">
          <a:solidFill>
            <a:srgbClr val="000066"/>
          </a:solidFill>
          <a:latin typeface="Arial" pitchFamily="34" charset="0"/>
          <a:ea typeface="+mj-ea"/>
          <a:cs typeface="Arial" pitchFamily="34" charset="0"/>
        </a:defRPr>
      </a:lvl2pPr>
      <a:lvl3pPr marL="1143000" indent="-228600" algn="l" rtl="0" eaLnBrk="0" fontAlgn="base" hangingPunct="0">
        <a:spcBef>
          <a:spcPct val="20000"/>
        </a:spcBef>
        <a:spcAft>
          <a:spcPct val="0"/>
        </a:spcAft>
        <a:buFont typeface="Arial" charset="0"/>
        <a:buChar char="•"/>
        <a:defRPr sz="2400" b="1" kern="1200">
          <a:solidFill>
            <a:srgbClr val="000066"/>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Wingdings" pitchFamily="2" charset="2"/>
        <a:buChar char="§"/>
        <a:defRPr lang="en-US" sz="2400" b="1" kern="1200" dirty="0">
          <a:solidFill>
            <a:srgbClr val="000066"/>
          </a:solidFill>
          <a:latin typeface="Arial" pitchFamily="34" charset="0"/>
          <a:ea typeface="+mj-ea"/>
          <a:cs typeface="Arial" pitchFamily="34" charset="0"/>
        </a:defRPr>
      </a:lvl4pPr>
      <a:lvl5pPr marL="2057400" indent="-228600" algn="l" rtl="0" eaLnBrk="0" fontAlgn="base" hangingPunct="0">
        <a:spcBef>
          <a:spcPct val="20000"/>
        </a:spcBef>
        <a:spcAft>
          <a:spcPct val="0"/>
        </a:spcAft>
        <a:buFont typeface="Arial" charset="0"/>
        <a:buChar char="»"/>
        <a:defRPr sz="2400" b="1" kern="1200">
          <a:solidFill>
            <a:srgbClr val="000066"/>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2514600"/>
            <a:ext cx="7772400" cy="1295400"/>
          </a:xfrm>
          <a:ln>
            <a:noFill/>
          </a:ln>
          <a:effectLst/>
        </p:spPr>
        <p:txBody>
          <a:bodyPr>
            <a:normAutofit fontScale="90000"/>
          </a:bodyPr>
          <a:lstStyle/>
          <a:p>
            <a:pPr fontAlgn="auto">
              <a:spcAft>
                <a:spcPts val="0"/>
              </a:spcAft>
              <a:defRPr/>
            </a:pPr>
            <a:r>
              <a:rPr lang="en-US" kern="1200" dirty="0">
                <a:solidFill>
                  <a:schemeClr val="tx1"/>
                </a:solidFill>
                <a:latin typeface="Arial" pitchFamily="34" charset="0"/>
                <a:cs typeface="Arial" pitchFamily="34" charset="0"/>
              </a:rPr>
              <a:t>Welcome to EOD+</a:t>
            </a:r>
            <a:br>
              <a:rPr lang="en-US" kern="1200" dirty="0">
                <a:solidFill>
                  <a:schemeClr val="tx1"/>
                </a:solidFill>
                <a:latin typeface="Arial" pitchFamily="34" charset="0"/>
                <a:cs typeface="Arial" pitchFamily="34" charset="0"/>
              </a:rPr>
            </a:br>
            <a:br>
              <a:rPr lang="en-US" kern="1200" dirty="0">
                <a:solidFill>
                  <a:schemeClr val="tx1"/>
                </a:solidFill>
                <a:latin typeface="Arial" pitchFamily="34" charset="0"/>
                <a:cs typeface="Arial" pitchFamily="34" charset="0"/>
              </a:rPr>
            </a:br>
            <a:endParaRPr sz="1500" dirty="0">
              <a:solidFill>
                <a:schemeClr val="tx1"/>
              </a:solidFill>
              <a:latin typeface="Arial Narrow" panose="020B0606020202030204" pitchFamily="34" charset="0"/>
            </a:endParaRPr>
          </a:p>
        </p:txBody>
      </p:sp>
      <p:sp>
        <p:nvSpPr>
          <p:cNvPr id="4" name="Rectangle 3"/>
          <p:cNvSpPr/>
          <p:nvPr/>
        </p:nvSpPr>
        <p:spPr>
          <a:xfrm>
            <a:off x="1600200" y="385971"/>
            <a:ext cx="6553200" cy="954107"/>
          </a:xfrm>
          <a:prstGeom prst="rect">
            <a:avLst/>
          </a:prstGeom>
        </p:spPr>
        <p:txBody>
          <a:bodyPr wrap="square">
            <a:spAutoFit/>
          </a:bodyPr>
          <a:lstStyle/>
          <a:p>
            <a:pPr algn="ctr" fontAlgn="base">
              <a:spcBef>
                <a:spcPct val="0"/>
              </a:spcBef>
              <a:spcAft>
                <a:spcPct val="0"/>
              </a:spcAft>
            </a:pPr>
            <a:r>
              <a:rPr lang="en-US" sz="2800" b="1" dirty="0">
                <a:solidFill>
                  <a:srgbClr val="000000"/>
                </a:solidFill>
                <a:latin typeface="Arial" charset="0"/>
                <a:cs typeface="Arial"/>
              </a:rPr>
              <a:t>Human Resources &amp; Organizational Management Branch (HROM)</a:t>
            </a:r>
          </a:p>
        </p:txBody>
      </p:sp>
      <p:sp>
        <p:nvSpPr>
          <p:cNvPr id="2" name="TextBox 1">
            <a:extLst>
              <a:ext uri="{FF2B5EF4-FFF2-40B4-BE49-F238E27FC236}">
                <a16:creationId xmlns:a16="http://schemas.microsoft.com/office/drawing/2014/main" id="{7E8DE602-A88A-7A20-3E20-291E7ED6A4FB}"/>
              </a:ext>
            </a:extLst>
          </p:cNvPr>
          <p:cNvSpPr txBox="1"/>
          <p:nvPr/>
        </p:nvSpPr>
        <p:spPr>
          <a:xfrm>
            <a:off x="228600" y="5410200"/>
            <a:ext cx="8610600" cy="584775"/>
          </a:xfrm>
          <a:prstGeom prst="rect">
            <a:avLst/>
          </a:prstGeom>
          <a:noFill/>
        </p:spPr>
        <p:txBody>
          <a:bodyPr wrap="square" rtlCol="0">
            <a:spAutoFit/>
          </a:bodyPr>
          <a:lstStyle/>
          <a:p>
            <a:pPr algn="ctr"/>
            <a:r>
              <a:rPr lang="en-US" sz="1600" b="1" i="1" dirty="0"/>
              <a:t>*****Please make sure you capture your signature next to your name on to the sign in sheet.***** </a:t>
            </a:r>
          </a:p>
        </p:txBody>
      </p:sp>
    </p:spTree>
    <p:extLst>
      <p:ext uri="{BB962C8B-B14F-4D97-AF65-F5344CB8AC3E}">
        <p14:creationId xmlns:p14="http://schemas.microsoft.com/office/powerpoint/2010/main" val="1997609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743200"/>
            <a:ext cx="8686800" cy="2974975"/>
          </a:xfrm>
        </p:spPr>
        <p:txBody>
          <a:bodyPr>
            <a:normAutofit fontScale="90000"/>
          </a:bodyPr>
          <a:lstStyle/>
          <a:p>
            <a:br>
              <a:rPr lang="en-US" sz="2000" dirty="0"/>
            </a:br>
            <a:r>
              <a:rPr lang="en-US" sz="2000" dirty="0"/>
              <a:t>I am a unique member of the United States Marine Corps.</a:t>
            </a:r>
            <a:br>
              <a:rPr lang="en-US" sz="2000" dirty="0"/>
            </a:br>
            <a:br>
              <a:rPr lang="en-US" sz="2000" dirty="0"/>
            </a:br>
            <a:r>
              <a:rPr lang="en-US" sz="2000" dirty="0"/>
              <a:t>I do not wear the uniform of an active duty Marine. I will not be called upon to go to a foreign shore and fight a battle or wage a war against the enemies of freedom and human dignity. I will not be taken from my family to preserve an unstable ‘peace’ and the democratic way of life, as this country relies on the warriors of the United States Marine Corps to do.</a:t>
            </a:r>
            <a:br>
              <a:rPr lang="en-US" sz="2000" dirty="0"/>
            </a:br>
            <a:br>
              <a:rPr lang="en-US" sz="2000" dirty="0"/>
            </a:br>
            <a:r>
              <a:rPr lang="en-US" sz="2000" dirty="0"/>
              <a:t>Some would say then that I am not a ‘true’ Marine. They are wrong. I am there always to support. I know how very important my contribution is to the Corps and to the individual Marine with whom I work side by side. . . .</a:t>
            </a:r>
            <a:br>
              <a:rPr lang="en-US" sz="2000" dirty="0"/>
            </a:br>
            <a:r>
              <a:rPr lang="en-US" sz="2000" dirty="0"/>
              <a:t>The 31st Commandant of the United States Marine Corps has said I am the soul of the Marine Corps. God bless him for that statement of recognition. I may not always be recognized as such, but I am a ‘true’ Marine. I am a Civilian Marine. Semper Fidelis! </a:t>
            </a:r>
            <a:br>
              <a:rPr lang="en-US" sz="2000" dirty="0"/>
            </a:br>
            <a:br>
              <a:rPr lang="en-US" sz="2000" dirty="0"/>
            </a:br>
            <a:r>
              <a:rPr lang="en-US" sz="2000" dirty="0"/>
              <a:t>- Margaret L. Carter, MCLB Barstow, CA </a:t>
            </a:r>
            <a:br>
              <a:rPr lang="en-US" dirty="0"/>
            </a:br>
            <a:endParaRPr lang="en-US" dirty="0"/>
          </a:p>
        </p:txBody>
      </p:sp>
      <p:sp>
        <p:nvSpPr>
          <p:cNvPr id="5" name="Rectangle 4"/>
          <p:cNvSpPr/>
          <p:nvPr/>
        </p:nvSpPr>
        <p:spPr>
          <a:xfrm>
            <a:off x="2057400" y="762000"/>
            <a:ext cx="6095999" cy="646331"/>
          </a:xfrm>
          <a:prstGeom prst="rect">
            <a:avLst/>
          </a:prstGeom>
        </p:spPr>
        <p:txBody>
          <a:bodyPr wrap="square">
            <a:spAutoFit/>
          </a:bodyPr>
          <a:lstStyle/>
          <a:p>
            <a:r>
              <a:rPr lang="en-US" sz="3600" dirty="0"/>
              <a:t>I AM A CIVILIAN MARINE</a:t>
            </a:r>
          </a:p>
        </p:txBody>
      </p:sp>
    </p:spTree>
    <p:extLst>
      <p:ext uri="{BB962C8B-B14F-4D97-AF65-F5344CB8AC3E}">
        <p14:creationId xmlns:p14="http://schemas.microsoft.com/office/powerpoint/2010/main" val="708312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65832-815F-B773-68B1-2D53B7A9E66D}"/>
              </a:ext>
            </a:extLst>
          </p:cNvPr>
          <p:cNvSpPr>
            <a:spLocks noGrp="1"/>
          </p:cNvSpPr>
          <p:nvPr>
            <p:ph type="title"/>
          </p:nvPr>
        </p:nvSpPr>
        <p:spPr/>
        <p:txBody>
          <a:bodyPr/>
          <a:lstStyle/>
          <a:p>
            <a:r>
              <a:rPr lang="en-US" dirty="0"/>
              <a:t>OATH OF OFFICE</a:t>
            </a:r>
          </a:p>
        </p:txBody>
      </p:sp>
      <p:sp>
        <p:nvSpPr>
          <p:cNvPr id="3" name="Content Placeholder 2">
            <a:extLst>
              <a:ext uri="{FF2B5EF4-FFF2-40B4-BE49-F238E27FC236}">
                <a16:creationId xmlns:a16="http://schemas.microsoft.com/office/drawing/2014/main" id="{30E7B8E1-F394-2C8B-CC99-408206C84619}"/>
              </a:ext>
            </a:extLst>
          </p:cNvPr>
          <p:cNvSpPr>
            <a:spLocks noGrp="1"/>
          </p:cNvSpPr>
          <p:nvPr>
            <p:ph idx="1"/>
          </p:nvPr>
        </p:nvSpPr>
        <p:spPr/>
        <p:txBody>
          <a:bodyPr/>
          <a:lstStyle/>
          <a:p>
            <a:pPr marL="0" indent="0">
              <a:buNone/>
            </a:pPr>
            <a:r>
              <a:rPr lang="en-US" b="0" dirty="0"/>
              <a:t>I (</a:t>
            </a:r>
            <a:r>
              <a:rPr lang="en-US" i="1" dirty="0"/>
              <a:t>state your name), </a:t>
            </a:r>
            <a:r>
              <a:rPr lang="en-US" b="0" dirty="0"/>
              <a:t>do solemnly swear that I will support and defend the Constitution of the United States against all enemies, foreign and domestic; that I will bear true faith and allegiance to the same; that I take this obligation freely, without any mental reservation or purpose of evasion; and that I will well and faithfully discharge the duties of the office in which I am about to enter. So help me God.</a:t>
            </a:r>
          </a:p>
        </p:txBody>
      </p:sp>
      <p:sp>
        <p:nvSpPr>
          <p:cNvPr id="4" name="Date Placeholder 3">
            <a:extLst>
              <a:ext uri="{FF2B5EF4-FFF2-40B4-BE49-F238E27FC236}">
                <a16:creationId xmlns:a16="http://schemas.microsoft.com/office/drawing/2014/main" id="{298A600B-9BC8-C9FD-C348-78D85800B114}"/>
              </a:ext>
            </a:extLst>
          </p:cNvPr>
          <p:cNvSpPr>
            <a:spLocks noGrp="1"/>
          </p:cNvSpPr>
          <p:nvPr>
            <p:ph type="dt" sz="half" idx="10"/>
          </p:nvPr>
        </p:nvSpPr>
        <p:spPr/>
        <p:txBody>
          <a:bodyPr/>
          <a:lstStyle/>
          <a:p>
            <a:pPr>
              <a:defRPr/>
            </a:pPr>
            <a:r>
              <a:rPr lang="en-US"/>
              <a:t>DD MMM YY</a:t>
            </a:r>
          </a:p>
        </p:txBody>
      </p:sp>
      <p:sp>
        <p:nvSpPr>
          <p:cNvPr id="5" name="Slide Number Placeholder 4">
            <a:extLst>
              <a:ext uri="{FF2B5EF4-FFF2-40B4-BE49-F238E27FC236}">
                <a16:creationId xmlns:a16="http://schemas.microsoft.com/office/drawing/2014/main" id="{E49D294A-D88D-DA7E-85D2-562873EE3357}"/>
              </a:ext>
            </a:extLst>
          </p:cNvPr>
          <p:cNvSpPr>
            <a:spLocks noGrp="1"/>
          </p:cNvSpPr>
          <p:nvPr>
            <p:ph type="sldNum" sz="quarter" idx="12"/>
          </p:nvPr>
        </p:nvSpPr>
        <p:spPr/>
        <p:txBody>
          <a:bodyPr/>
          <a:lstStyle/>
          <a:p>
            <a:pPr>
              <a:defRPr/>
            </a:pPr>
            <a:endParaRPr lang="en-US"/>
          </a:p>
          <a:p>
            <a:pPr>
              <a:defRPr/>
            </a:pPr>
            <a:fld id="{5AC889AD-8F7A-4761-BB03-9EE4406A282A}" type="slidenum">
              <a:rPr lang="en-US" smtClean="0"/>
              <a:pPr>
                <a:defRPr/>
              </a:pPr>
              <a:t>3</a:t>
            </a:fld>
            <a:endParaRPr lang="en-US"/>
          </a:p>
        </p:txBody>
      </p:sp>
      <p:pic>
        <p:nvPicPr>
          <p:cNvPr id="7" name="Picture 6" descr="A picture containing flag, indoor, red, bed&#10;&#10;AI-generated content may be incorrect.">
            <a:extLst>
              <a:ext uri="{FF2B5EF4-FFF2-40B4-BE49-F238E27FC236}">
                <a16:creationId xmlns:a16="http://schemas.microsoft.com/office/drawing/2014/main" id="{D291A899-F7B8-5E08-4AE5-1067C052705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5424" y="4419600"/>
            <a:ext cx="3404376" cy="1852340"/>
          </a:xfrm>
          <a:prstGeom prst="rect">
            <a:avLst/>
          </a:prstGeom>
        </p:spPr>
      </p:pic>
    </p:spTree>
    <p:extLst>
      <p:ext uri="{BB962C8B-B14F-4D97-AF65-F5344CB8AC3E}">
        <p14:creationId xmlns:p14="http://schemas.microsoft.com/office/powerpoint/2010/main" val="4231772972"/>
      </p:ext>
    </p:extLst>
  </p:cSld>
  <p:clrMapOvr>
    <a:masterClrMapping/>
  </p:clrMapOvr>
</p:sld>
</file>

<file path=ppt/theme/theme1.xml><?xml version="1.0" encoding="utf-8"?>
<a:theme xmlns:a="http://schemas.openxmlformats.org/drawingml/2006/main" name="AR Division PowerPoint Brief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7e832997-50dc-4a44-8950-ef08e15f787f">
      <Terms xmlns="http://schemas.microsoft.com/office/infopath/2007/PartnerControls"/>
    </lcf76f155ced4ddcb4097134ff3c332f>
    <TaxCatchAll xmlns="d29cc644-bb3d-4ce5-8824-1a00feee76d3" xsi:nil="true"/>
    <_ip_UnifiedCompliancePolicyUIAction xmlns="http://schemas.microsoft.com/sharepoint/v3" xsi:nil="true"/>
    <_ip_UnifiedCompliancePolicyProperties xmlns="http://schemas.microsoft.com/sharepoint/v3"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23C8C744EC7A7345B5C30B697F2B31DC" ma:contentTypeVersion="15" ma:contentTypeDescription="Create a new document." ma:contentTypeScope="" ma:versionID="c6588068dd721453d497364ec05adf26">
  <xsd:schema xmlns:xsd="http://www.w3.org/2001/XMLSchema" xmlns:xs="http://www.w3.org/2001/XMLSchema" xmlns:p="http://schemas.microsoft.com/office/2006/metadata/properties" xmlns:ns1="http://schemas.microsoft.com/sharepoint/v3" xmlns:ns2="7e832997-50dc-4a44-8950-ef08e15f787f" xmlns:ns3="d29cc644-bb3d-4ce5-8824-1a00feee76d3" targetNamespace="http://schemas.microsoft.com/office/2006/metadata/properties" ma:root="true" ma:fieldsID="6dd05e981a7006ac243be9f377a5e113" ns1:_="" ns2:_="" ns3:_="">
    <xsd:import namespace="http://schemas.microsoft.com/sharepoint/v3"/>
    <xsd:import namespace="7e832997-50dc-4a44-8950-ef08e15f787f"/>
    <xsd:import namespace="d29cc644-bb3d-4ce5-8824-1a00feee76d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ObjectDetectorVersions" minOccurs="0"/>
                <xsd:element ref="ns1:_ip_UnifiedCompliancePolicyProperties" minOccurs="0"/>
                <xsd:element ref="ns1:_ip_UnifiedCompliancePolicyUIAc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e832997-50dc-4a44-8950-ef08e15f787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c7be36e-9551-4638-a550-39ad87444971"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29cc644-bb3d-4ce5-8824-1a00feee76d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951ab699-717e-4fd2-a85c-277057e28ddd}" ma:internalName="TaxCatchAll" ma:showField="CatchAllData" ma:web="d29cc644-bb3d-4ce5-8824-1a00feee76d3">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3C9BB0C-9809-4587-82DC-48864D2C8D69}">
  <ds:schemaRefs>
    <ds:schemaRef ds:uri="http://schemas.microsoft.com/sharepoint/v3/contenttype/forms"/>
  </ds:schemaRefs>
</ds:datastoreItem>
</file>

<file path=customXml/itemProps2.xml><?xml version="1.0" encoding="utf-8"?>
<ds:datastoreItem xmlns:ds="http://schemas.openxmlformats.org/officeDocument/2006/customXml" ds:itemID="{3E25318C-9073-466F-B493-44550E06568C}">
  <ds:schemaRefs>
    <ds:schemaRef ds:uri="http://purl.org/dc/dcmitype/"/>
    <ds:schemaRef ds:uri="http://schemas.microsoft.com/sharepoint/v3"/>
    <ds:schemaRef ds:uri="http://purl.org/dc/elements/1.1/"/>
    <ds:schemaRef ds:uri="http://schemas.microsoft.com/office/2006/metadata/properties"/>
    <ds:schemaRef ds:uri="http://schemas.microsoft.com/office/infopath/2007/PartnerControls"/>
    <ds:schemaRef ds:uri="http://purl.org/dc/terms/"/>
    <ds:schemaRef ds:uri="http://schemas.microsoft.com/office/2006/documentManagement/types"/>
    <ds:schemaRef ds:uri="7e832997-50dc-4a44-8950-ef08e15f787f"/>
    <ds:schemaRef ds:uri="http://schemas.openxmlformats.org/package/2006/metadata/core-properties"/>
    <ds:schemaRef ds:uri="d29cc644-bb3d-4ce5-8824-1a00feee76d3"/>
    <ds:schemaRef ds:uri="http://www.w3.org/XML/1998/namespace"/>
  </ds:schemaRefs>
</ds:datastoreItem>
</file>

<file path=customXml/itemProps3.xml><?xml version="1.0" encoding="utf-8"?>
<ds:datastoreItem xmlns:ds="http://schemas.openxmlformats.org/officeDocument/2006/customXml" ds:itemID="{88710A21-B3EA-4AF5-A9B9-A0EDE252E6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e832997-50dc-4a44-8950-ef08e15f787f"/>
    <ds:schemaRef ds:uri="d29cc644-bb3d-4ce5-8824-1a00feee76d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89f80511-b267-4892-be9d-6cc8d3fffe7e}" enabled="1" method="Standard" siteId="{f4c44cda-18c6-46b0-80f2-e290072444fd}" removed="0"/>
</clbl:labelList>
</file>

<file path=docProps/app.xml><?xml version="1.0" encoding="utf-8"?>
<Properties xmlns="http://schemas.openxmlformats.org/officeDocument/2006/extended-properties" xmlns:vt="http://schemas.openxmlformats.org/officeDocument/2006/docPropsVTypes">
  <Template>AR Division PowerPoint Brief Template</Template>
  <TotalTime>2720</TotalTime>
  <Words>450</Words>
  <Application>Microsoft Office PowerPoint</Application>
  <PresentationFormat>On-screen Show (4:3)</PresentationFormat>
  <Paragraphs>16</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AR Division PowerPoint Brief Template</vt:lpstr>
      <vt:lpstr>Welcome to EOD+  </vt:lpstr>
      <vt:lpstr> I am a unique member of the United States Marine Corps.  I do not wear the uniform of an active duty Marine. I will not be called upon to go to a foreign shore and fight a battle or wage a war against the enemies of freedom and human dignity. I will not be taken from my family to preserve an unstable ‘peace’ and the democratic way of life, as this country relies on the warriors of the United States Marine Corps to do.  Some would say then that I am not a ‘true’ Marine. They are wrong. I am there always to support. I know how very important my contribution is to the Corps and to the individual Marine with whom I work side by side. . . . The 31st Commandant of the United States Marine Corps has said I am the soul of the Marine Corps. God bless him for that statement of recognition. I may not always be recognized as such, but I am a ‘true’ Marine. I am a Civilian Marine. Semper Fidelis!   - Margaret L. Carter, MCLB Barstow, CA  </vt:lpstr>
      <vt:lpstr>OATH OF OFFICE</vt:lpstr>
    </vt:vector>
  </TitlesOfParts>
  <Company>NMCI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Brief  DMCS Brief</dc:title>
  <dc:creator>Catalina Rivera</dc:creator>
  <cp:lastModifiedBy>Mckissick CIV Yvonne K</cp:lastModifiedBy>
  <cp:revision>144</cp:revision>
  <cp:lastPrinted>2014-12-08T19:05:28Z</cp:lastPrinted>
  <dcterms:created xsi:type="dcterms:W3CDTF">2012-06-12T12:19:33Z</dcterms:created>
  <dcterms:modified xsi:type="dcterms:W3CDTF">2026-03-09T12:43:18Z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0x01010023C8C744EC7A7345B5C30B697F2B31DC</vt:lpwstr>
  </property>
  <property fmtid="{D5CDD505-2E9C-101B-9397-08002B2CF9AE}" pid="3" name="MediaServiceImageTags">
    <vt:lpwstr/>
  </property>
  <property fmtid="{D5CDD505-2E9C-101B-9397-08002B2CF9AE}" pid="4" name="ClassificationContentMarkingFooterLocations">
    <vt:lpwstr>AR Division PowerPoint Brief Template:8</vt:lpwstr>
  </property>
  <property fmtid="{D5CDD505-2E9C-101B-9397-08002B2CF9AE}" pid="5" name="ClassificationContentMarkingFooterText">
    <vt:lpwstr>DISTRIBUTION: DoW COMMUNITY ONLY</vt:lpwstr>
  </property>
</Properties>
</file>