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4"/>
    <p:sldMasterId id="2147483713" r:id="rId5"/>
  </p:sldMasterIdLst>
  <p:notesMasterIdLst>
    <p:notesMasterId r:id="rId8"/>
  </p:notesMasterIdLst>
  <p:handoutMasterIdLst>
    <p:handoutMasterId r:id="rId9"/>
  </p:handoutMasterIdLst>
  <p:sldIdLst>
    <p:sldId id="259" r:id="rId6"/>
    <p:sldId id="279" r:id="rId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BD6BA3-386D-4FEE-8646-DAF3D0A89CD7}" v="2" dt="2024-05-20T14:48:20.3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>
      <p:cViewPr varScale="1">
        <p:scale>
          <a:sx n="105" d="100"/>
          <a:sy n="105" d="100"/>
        </p:scale>
        <p:origin x="180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nett CIV Kenneth W" userId="d65452fe-a76d-45ca-a1eb-7331dec1fc63" providerId="ADAL" clId="{A10694E2-6D86-4616-A2E1-A09F7FC97A94}"/>
    <pc:docChg chg="modSld">
      <pc:chgData name="Barnett CIV Kenneth W" userId="d65452fe-a76d-45ca-a1eb-7331dec1fc63" providerId="ADAL" clId="{A10694E2-6D86-4616-A2E1-A09F7FC97A94}" dt="2023-05-22T14:58:38.229" v="0" actId="113"/>
      <pc:docMkLst>
        <pc:docMk/>
      </pc:docMkLst>
      <pc:sldChg chg="modSp mod">
        <pc:chgData name="Barnett CIV Kenneth W" userId="d65452fe-a76d-45ca-a1eb-7331dec1fc63" providerId="ADAL" clId="{A10694E2-6D86-4616-A2E1-A09F7FC97A94}" dt="2023-05-22T14:58:38.229" v="0" actId="113"/>
        <pc:sldMkLst>
          <pc:docMk/>
          <pc:sldMk cId="1140741993" sldId="279"/>
        </pc:sldMkLst>
        <pc:spChg chg="mod">
          <ac:chgData name="Barnett CIV Kenneth W" userId="d65452fe-a76d-45ca-a1eb-7331dec1fc63" providerId="ADAL" clId="{A10694E2-6D86-4616-A2E1-A09F7FC97A94}" dt="2023-05-22T14:58:38.229" v="0" actId="113"/>
          <ac:spMkLst>
            <pc:docMk/>
            <pc:sldMk cId="1140741993" sldId="279"/>
            <ac:spMk id="2" creationId="{00000000-0000-0000-0000-000000000000}"/>
          </ac:spMkLst>
        </pc:spChg>
      </pc:sldChg>
    </pc:docChg>
  </pc:docChgLst>
  <pc:docChgLst>
    <pc:chgData name="Barnett CIV Kenneth W" userId="d65452fe-a76d-45ca-a1eb-7331dec1fc63" providerId="ADAL" clId="{D719A93F-9100-420C-BE38-53E337328842}"/>
    <pc:docChg chg="modSld">
      <pc:chgData name="Barnett CIV Kenneth W" userId="d65452fe-a76d-45ca-a1eb-7331dec1fc63" providerId="ADAL" clId="{D719A93F-9100-420C-BE38-53E337328842}" dt="2023-11-06T15:31:50.077" v="4" actId="478"/>
      <pc:docMkLst>
        <pc:docMk/>
      </pc:docMkLst>
      <pc:sldChg chg="addSp delSp modSp">
        <pc:chgData name="Barnett CIV Kenneth W" userId="d65452fe-a76d-45ca-a1eb-7331dec1fc63" providerId="ADAL" clId="{D719A93F-9100-420C-BE38-53E337328842}" dt="2023-11-06T15:31:50.077" v="4" actId="478"/>
        <pc:sldMkLst>
          <pc:docMk/>
          <pc:sldMk cId="49649016" sldId="259"/>
        </pc:sldMkLst>
        <pc:spChg chg="del">
          <ac:chgData name="Barnett CIV Kenneth W" userId="d65452fe-a76d-45ca-a1eb-7331dec1fc63" providerId="ADAL" clId="{D719A93F-9100-420C-BE38-53E337328842}" dt="2023-09-11T14:50:13.472" v="3" actId="478"/>
          <ac:spMkLst>
            <pc:docMk/>
            <pc:sldMk cId="49649016" sldId="259"/>
            <ac:spMk id="3074" creationId="{00000000-0000-0000-0000-000000000000}"/>
          </ac:spMkLst>
        </pc:spChg>
        <pc:picChg chg="add del mod">
          <ac:chgData name="Barnett CIV Kenneth W" userId="d65452fe-a76d-45ca-a1eb-7331dec1fc63" providerId="ADAL" clId="{D719A93F-9100-420C-BE38-53E337328842}" dt="2023-11-06T15:31:50.077" v="4" actId="478"/>
          <ac:picMkLst>
            <pc:docMk/>
            <pc:sldMk cId="49649016" sldId="259"/>
            <ac:picMk id="3077" creationId="{00000000-0000-0000-0000-000000000000}"/>
          </ac:picMkLst>
        </pc:picChg>
      </pc:sldChg>
    </pc:docChg>
  </pc:docChgLst>
  <pc:docChgLst>
    <pc:chgData name="Barnett CIV Kenneth W" userId="d65452fe-a76d-45ca-a1eb-7331dec1fc63" providerId="ADAL" clId="{CABD6BA3-386D-4FEE-8646-DAF3D0A89CD7}"/>
    <pc:docChg chg="custSel modSld">
      <pc:chgData name="Barnett CIV Kenneth W" userId="d65452fe-a76d-45ca-a1eb-7331dec1fc63" providerId="ADAL" clId="{CABD6BA3-386D-4FEE-8646-DAF3D0A89CD7}" dt="2024-07-01T14:44:16.672" v="65" actId="20577"/>
      <pc:docMkLst>
        <pc:docMk/>
      </pc:docMkLst>
      <pc:sldChg chg="modSp mod">
        <pc:chgData name="Barnett CIV Kenneth W" userId="d65452fe-a76d-45ca-a1eb-7331dec1fc63" providerId="ADAL" clId="{CABD6BA3-386D-4FEE-8646-DAF3D0A89CD7}" dt="2024-07-01T14:44:16.672" v="65" actId="20577"/>
        <pc:sldMkLst>
          <pc:docMk/>
          <pc:sldMk cId="1140741993" sldId="279"/>
        </pc:sldMkLst>
        <pc:spChg chg="mod">
          <ac:chgData name="Barnett CIV Kenneth W" userId="d65452fe-a76d-45ca-a1eb-7331dec1fc63" providerId="ADAL" clId="{CABD6BA3-386D-4FEE-8646-DAF3D0A89CD7}" dt="2024-07-01T14:44:16.672" v="65" actId="20577"/>
          <ac:spMkLst>
            <pc:docMk/>
            <pc:sldMk cId="1140741993" sldId="279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1081C4-BF37-4287-BE63-E4DA5ACB722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E17408-916B-4EE4-A6C3-A730768DB6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9393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61" cy="465781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34" y="0"/>
            <a:ext cx="3038161" cy="465781"/>
          </a:xfrm>
          <a:prstGeom prst="rect">
            <a:avLst/>
          </a:prstGeom>
        </p:spPr>
        <p:txBody>
          <a:bodyPr vert="horz" lIns="92300" tIns="46150" rIns="92300" bIns="46150" rtlCol="0"/>
          <a:lstStyle>
            <a:lvl1pPr algn="r">
              <a:defRPr sz="1200"/>
            </a:lvl1pPr>
          </a:lstStyle>
          <a:p>
            <a:fld id="{2A7B5D79-AB4B-4BCC-A69F-99E4F8D56690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0" tIns="46150" rIns="92300" bIns="4615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62" y="4473733"/>
            <a:ext cx="5607678" cy="3660617"/>
          </a:xfrm>
          <a:prstGeom prst="rect">
            <a:avLst/>
          </a:prstGeom>
        </p:spPr>
        <p:txBody>
          <a:bodyPr vert="horz" lIns="92300" tIns="46150" rIns="92300" bIns="4615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0620"/>
            <a:ext cx="3038161" cy="465780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34" y="8830620"/>
            <a:ext cx="3038161" cy="465780"/>
          </a:xfrm>
          <a:prstGeom prst="rect">
            <a:avLst/>
          </a:prstGeom>
        </p:spPr>
        <p:txBody>
          <a:bodyPr vert="horz" lIns="92300" tIns="46150" rIns="92300" bIns="46150" rtlCol="0" anchor="b"/>
          <a:lstStyle>
            <a:lvl1pPr algn="r">
              <a:defRPr sz="1200"/>
            </a:lvl1pPr>
          </a:lstStyle>
          <a:p>
            <a:fld id="{AEF25DC4-233C-4D3E-AA5E-04B1E6848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18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741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9934" indent="-288436" defTabSz="93741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3744" indent="-230749" defTabSz="93741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5242" indent="-230749" defTabSz="93741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76740" indent="-230749" defTabSz="93741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38237" indent="-230749" defTabSz="9374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99735" indent="-230749" defTabSz="9374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1233" indent="-230749" defTabSz="9374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2730" indent="-230749" defTabSz="93741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BF9A2F-DAEF-4468-B4FA-4A41A7D4E47F}" type="slidenum">
              <a:rPr lang="en-US" smtClean="0"/>
              <a:pPr eaLnBrk="1" hangingPunct="1"/>
              <a:t>2</a:t>
            </a:fld>
            <a:endParaRPr lang="en-US"/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5325208" y="6714601"/>
            <a:ext cx="4071746" cy="35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1" tIns="47021" rIns="94041" bIns="47021"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84B90EAF-4001-412A-B084-66FC5C563213}" type="slidenum">
              <a:rPr lang="en-US" sz="1200"/>
              <a:pPr algn="r" eaLnBrk="1" hangingPunct="1"/>
              <a:t>2</a:t>
            </a:fld>
            <a:endParaRPr lang="en-US" sz="1200"/>
          </a:p>
        </p:txBody>
      </p:sp>
      <p:sp>
        <p:nvSpPr>
          <p:cNvPr id="4813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44813" y="531813"/>
            <a:ext cx="3532187" cy="2647950"/>
          </a:xfrm>
          <a:ln/>
        </p:spPr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0866" y="3356501"/>
            <a:ext cx="8682753" cy="34205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041" tIns="47021" rIns="94041" bIns="47021"/>
          <a:lstStyle/>
          <a:p>
            <a:pPr marL="181074" indent="-18107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3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764FAD-8109-42BB-95D8-CC4BB0BB26C3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46B3E-7C99-4661-8A20-A69226CB56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617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C7D44-66EA-4536-ACA0-2FEFA07C6DB2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90402-57D3-4817-A8DD-FF7C6E720C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532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16EB8-67FA-4E1B-ABD2-1B378FD50246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84BD-2B38-474F-88B9-144918B39D4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9509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1275-C655-4C00-B987-9AD8C9058705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CDA05-784F-4729-8AA0-AB60BA31181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661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F79AE-1300-4B63-B8D4-D8FFDFEBE2FF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1E9D0-8BFE-448D-87E0-5384B5095C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8475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19047-6FE2-4963-86ED-DD3AFCBE4C38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C4995-1159-4861-9289-90DFC7C07A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56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5059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12E1E-8EEE-4BE4-A828-9F05178B32D9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F150F-10BE-4BAF-9787-C33D50C213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790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593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66800"/>
            <a:ext cx="40386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581400"/>
            <a:ext cx="4038600" cy="2544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DFEF5-09F4-48A9-B232-E2CF27CFB835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2AB56-827D-427D-BA8F-09D7A03DAB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175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1"/>
            <a:ext cx="4038600" cy="2362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066800"/>
            <a:ext cx="40386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581400"/>
            <a:ext cx="4038600" cy="2544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DFEF5-09F4-48A9-B232-E2CF27CFB835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2AB56-827D-427D-BA8F-09D7A03DAB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200" y="3581400"/>
            <a:ext cx="4038600" cy="2514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1066800"/>
            <a:ext cx="0" cy="5105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>
            <a:off x="457200" y="3505200"/>
            <a:ext cx="8305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124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210312"/>
            <a:ext cx="8083296" cy="704088"/>
          </a:xfrm>
          <a:prstGeom prst="rect">
            <a:avLst/>
          </a:prstGeom>
        </p:spPr>
        <p:txBody>
          <a:bodyPr/>
          <a:lstStyle>
            <a:lvl1pPr algn="ctr">
              <a:defRPr sz="3200" i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1578" y="1282045"/>
            <a:ext cx="4560422" cy="5250730"/>
          </a:xfrm>
          <a:prstGeom prst="rect">
            <a:avLst/>
          </a:prstGeom>
        </p:spPr>
        <p:txBody>
          <a:bodyPr/>
          <a:lstStyle>
            <a:lvl1pPr marL="233363" indent="-233363">
              <a:buFont typeface="Wingdings" pitchFamily="2" charset="2"/>
              <a:buChar char="Ø"/>
              <a:defRPr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-223838">
              <a:buFont typeface="Arial" pitchFamily="34" charset="0"/>
              <a:buChar char="•"/>
              <a:defRPr sz="1400" b="1"/>
            </a:lvl2pPr>
            <a:lvl3pPr marL="690563" indent="-233363">
              <a:buClr>
                <a:srgbClr val="FF0000"/>
              </a:buClr>
              <a:buFont typeface="Arial" panose="020B0604020202020204" pitchFamily="34" charset="0"/>
              <a:buChar char="─"/>
              <a:defRPr sz="1100"/>
            </a:lvl3pPr>
            <a:lvl4pPr marL="914400" indent="-223838">
              <a:buClr>
                <a:srgbClr val="FF0000"/>
              </a:buClr>
              <a:buFont typeface="Courier New" panose="02070309020205020404" pitchFamily="49" charset="0"/>
              <a:buChar char="o"/>
              <a:defRPr sz="1000"/>
            </a:lvl4pPr>
            <a:lvl5pPr marL="1147763" indent="-233363">
              <a:buClr>
                <a:srgbClr val="FF0000"/>
              </a:buClr>
              <a:defRPr sz="800"/>
            </a:lvl5pPr>
            <a:lvl6pPr>
              <a:defRPr sz="1100"/>
            </a:lvl6pPr>
            <a:lvl7pPr>
              <a:defRPr sz="900" baseline="0"/>
            </a:lvl7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4546121" y="1270549"/>
            <a:ext cx="4597879" cy="5250730"/>
          </a:xfrm>
          <a:prstGeom prst="rect">
            <a:avLst/>
          </a:prstGeom>
        </p:spPr>
        <p:txBody>
          <a:bodyPr/>
          <a:lstStyle>
            <a:lvl1pPr marL="233363" indent="-233363">
              <a:buFont typeface="Wingdings" pitchFamily="2" charset="2"/>
              <a:buChar char="Ø"/>
              <a:defRPr sz="1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-223838">
              <a:buFont typeface="Arial" pitchFamily="34" charset="0"/>
              <a:buChar char="•"/>
              <a:defRPr sz="1400" b="1"/>
            </a:lvl2pPr>
            <a:lvl3pPr marL="690563" indent="-233363">
              <a:buClr>
                <a:srgbClr val="FF0000"/>
              </a:buClr>
              <a:buFont typeface="Arial" panose="020B0604020202020204" pitchFamily="34" charset="0"/>
              <a:buChar char="─"/>
              <a:defRPr sz="1100"/>
            </a:lvl3pPr>
            <a:lvl4pPr marL="914400" indent="-223838">
              <a:buClr>
                <a:srgbClr val="FF0000"/>
              </a:buClr>
              <a:buFont typeface="Courier New" panose="02070309020205020404" pitchFamily="49" charset="0"/>
              <a:buChar char="o"/>
              <a:defRPr sz="1000"/>
            </a:lvl4pPr>
            <a:lvl5pPr marL="1147763" indent="-233363">
              <a:buClr>
                <a:srgbClr val="FF0000"/>
              </a:buClr>
              <a:defRPr sz="800"/>
            </a:lvl5pPr>
            <a:lvl6pPr>
              <a:defRPr sz="1100"/>
            </a:lvl6pPr>
            <a:lvl7pPr>
              <a:defRPr sz="900" baseline="0"/>
            </a:lvl7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92875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E87BEDA-A2D1-4D9C-8D2F-60D6BEEF6C47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236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BFA0B-4433-A128-624C-D7DC34C5CC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FAD9A-F121-B2F1-792E-071494CDFF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448D2-5A10-21BC-5A5E-24786F867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D9BF-209F-4E9E-A37A-05B0D0E91B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26EF9-8FAF-4ADF-323B-8CB17AD1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519393-35AA-C578-A172-14BEE1501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E27A6-01F3-461F-AA6A-C5BA3E9DE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769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ED3CB4-325F-497D-9C17-620046BA2D5D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C66194-7038-499C-BCE6-AB50C90467C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01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91D67-F6D0-4C7D-A129-8B87C48F52E1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A028E-BE4E-40DE-A40E-C46B19DEAC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162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97C3F-F885-497E-9F7F-32B5DD624BF5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152E1-3181-4640-8A64-C935A59491C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215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4040188" cy="4449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90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76400"/>
            <a:ext cx="4041775" cy="4449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F262B9-280A-4A93-8322-5959070AD0FB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0CB4C-B9A3-4043-BCF3-D624EEEC08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722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3C454-769F-4501-8E4C-A46FE55E44B3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66E6F-7758-4F22-88D0-2AE67D61CDE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217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227CC9-2DA0-4551-8803-F7AC02079017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52B52E-CE53-4B43-B280-1727390F461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7822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4D0DA-82B6-46A2-B01A-303F266D0A1F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57E099-4F29-444A-BBE4-F3C290E7481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004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C00E2-ED64-4137-BF0A-1F0EC873F55E}" type="datetime1">
              <a:rPr lang="en-US">
                <a:solidFill>
                  <a:srgbClr val="000000"/>
                </a:solidFill>
              </a:rPr>
              <a:pPr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01689-9CA3-4FDA-AB62-5B02F5C0EE8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65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file:///C:\TEMP\Usmc.GIF" TargetMode="Externa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9.xml"/><Relationship Id="rId4" Type="http://schemas.openxmlformats.org/officeDocument/2006/relationships/image" Target="file:///O:\Graphics\BRIEFS\CSSARS\pics&amp;logos\redbar.JPG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634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505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47CA07-E286-4082-998D-28E105195FB6}" type="datetime1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7/1/2024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619875"/>
            <a:ext cx="533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7D4A2D2-D89F-4C24-B187-1F4945E8902E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031" name="Picture 7" descr="C:\TEMP\Usmc.GIF"/>
          <p:cNvPicPr>
            <a:picLocks noChangeAspect="1" noChangeArrowheads="1"/>
          </p:cNvPicPr>
          <p:nvPr/>
        </p:nvPicPr>
        <p:blipFill>
          <a:blip r:embed="rId20" r:link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22325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46"/>
          <p:cNvSpPr>
            <a:spLocks noChangeArrowheads="1"/>
          </p:cNvSpPr>
          <p:nvPr userDrawn="1"/>
        </p:nvSpPr>
        <p:spPr bwMode="auto">
          <a:xfrm>
            <a:off x="381000" y="909344"/>
            <a:ext cx="8305800" cy="45719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0000">
                  <a:gamma/>
                  <a:shade val="46275"/>
                  <a:invGamma/>
                </a:srgbClr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Wingdings 2" pitchFamily="18" charset="2"/>
              <a:buChar char="è"/>
            </a:pP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904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  <p:sldLayoutId id="2147483711" r:id="rId17"/>
    <p:sldLayoutId id="2147483712" r:id="rId18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0D9BF-209F-4E9E-A37A-05B0D0E91BC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E27A6-01F3-461F-AA6A-C5BA3E9DEE9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1026"/>
          <p:cNvSpPr txBox="1">
            <a:spLocks noChangeArrowheads="1"/>
          </p:cNvSpPr>
          <p:nvPr userDrawn="1"/>
        </p:nvSpPr>
        <p:spPr>
          <a:xfrm>
            <a:off x="2733774" y="609600"/>
            <a:ext cx="6181626" cy="3733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prstClr val="black"/>
                </a:solidFill>
              </a:rPr>
              <a:t>Click to edit Master title style</a:t>
            </a:r>
          </a:p>
        </p:txBody>
      </p:sp>
      <p:pic>
        <p:nvPicPr>
          <p:cNvPr id="8" name="Picture 1030" descr="O:\Graphics\BRIEFS\CSSARS\pics&amp;logos\redbar.JPG"/>
          <p:cNvPicPr>
            <a:picLocks noChangeAspect="1" noChangeArrowheads="1"/>
          </p:cNvPicPr>
          <p:nvPr userDrawn="1"/>
        </p:nvPicPr>
        <p:blipFill>
          <a:blip r:embed="rId3" r:link="rId4" cstate="print"/>
          <a:srcRect b="12222"/>
          <a:stretch>
            <a:fillRect/>
          </a:stretch>
        </p:blipFill>
        <p:spPr bwMode="auto">
          <a:xfrm>
            <a:off x="0" y="0"/>
            <a:ext cx="2692400" cy="6019800"/>
          </a:xfrm>
          <a:prstGeom prst="rect">
            <a:avLst/>
          </a:prstGeom>
          <a:noFill/>
        </p:spPr>
      </p:pic>
      <p:pic>
        <p:nvPicPr>
          <p:cNvPr id="9" name="Picture 1030" descr="O:\Graphics\BRIEFS\CSSARS\pics&amp;logos\redbar.JPG"/>
          <p:cNvPicPr>
            <a:picLocks noChangeAspect="1" noChangeArrowheads="1"/>
          </p:cNvPicPr>
          <p:nvPr userDrawn="1"/>
        </p:nvPicPr>
        <p:blipFill>
          <a:blip r:embed="rId3" r:link="rId4" cstate="print"/>
          <a:srcRect l="16981" t="86667"/>
          <a:stretch>
            <a:fillRect/>
          </a:stretch>
        </p:blipFill>
        <p:spPr bwMode="auto">
          <a:xfrm>
            <a:off x="457200" y="5943600"/>
            <a:ext cx="2235200" cy="914400"/>
          </a:xfrm>
          <a:prstGeom prst="rect">
            <a:avLst/>
          </a:prstGeom>
          <a:noFill/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229600" y="6492875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87BEDA-A2D1-4D9C-8D2F-60D6BEEF6C47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15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file:///O:\Graphics\BRIEFS\CSSARS\pics&amp;logos\redbar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nhl_safety@usmc.mi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Kenneth.Barnett@usmc.mi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2732881" y="990600"/>
            <a:ext cx="5943600" cy="4648200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3600" b="1" i="1" dirty="0">
                <a:solidFill>
                  <a:srgbClr val="FF3300"/>
                </a:solidFill>
              </a:rPr>
              <a:t>Headquarters Marine Corps, Henderson Hall</a:t>
            </a:r>
            <a:br>
              <a:rPr lang="en-US" altLang="en-US" sz="3600" b="1" i="1" dirty="0">
                <a:solidFill>
                  <a:srgbClr val="FF3300"/>
                </a:solidFill>
              </a:rPr>
            </a:br>
            <a:r>
              <a:rPr lang="en-US" altLang="en-US" b="1" i="1" dirty="0">
                <a:solidFill>
                  <a:srgbClr val="FF3300"/>
                </a:solidFill>
              </a:rPr>
              <a:t>Safety </a:t>
            </a:r>
            <a:br>
              <a:rPr lang="en-US" altLang="en-US" b="1" i="1" dirty="0">
                <a:solidFill>
                  <a:srgbClr val="FF3300"/>
                </a:solidFill>
              </a:rPr>
            </a:br>
            <a:br>
              <a:rPr lang="en-US" altLang="en-US" sz="2200" b="1" i="1" dirty="0">
                <a:solidFill>
                  <a:srgbClr val="FF3300"/>
                </a:solidFill>
              </a:rPr>
            </a:br>
            <a:r>
              <a:rPr lang="en-US" altLang="en-US" sz="3200" b="1" i="1" dirty="0">
                <a:solidFill>
                  <a:srgbClr val="FF3300"/>
                </a:solidFill>
              </a:rPr>
              <a:t>Welcome Aboard</a:t>
            </a:r>
            <a:br>
              <a:rPr lang="en-US" altLang="en-US" sz="3200" b="1" i="1" dirty="0">
                <a:solidFill>
                  <a:srgbClr val="FF3300"/>
                </a:solidFill>
              </a:rPr>
            </a:br>
            <a:r>
              <a:rPr lang="en-US" altLang="en-US" sz="3200" b="1" i="1" dirty="0">
                <a:solidFill>
                  <a:srgbClr val="FF3300"/>
                </a:solidFill>
              </a:rPr>
              <a:t>Civilian Marines </a:t>
            </a:r>
            <a:br>
              <a:rPr lang="en-US" altLang="en-US" b="1" i="1" dirty="0">
                <a:solidFill>
                  <a:srgbClr val="FF3300"/>
                </a:solidFill>
              </a:rPr>
            </a:br>
            <a:br>
              <a:rPr lang="en-US" altLang="en-US" b="1" i="1" dirty="0">
                <a:solidFill>
                  <a:srgbClr val="FF3300"/>
                </a:solidFill>
              </a:rPr>
            </a:br>
            <a:br>
              <a:rPr lang="en-US" altLang="en-US" b="1" i="1" dirty="0">
                <a:solidFill>
                  <a:srgbClr val="FF3300"/>
                </a:solidFill>
              </a:rPr>
            </a:br>
            <a:br>
              <a:rPr lang="en-US" altLang="en-US" b="1" i="1" dirty="0">
                <a:solidFill>
                  <a:srgbClr val="FF3300"/>
                </a:solidFill>
              </a:rPr>
            </a:br>
            <a:endParaRPr lang="en-US" altLang="en-US" dirty="0"/>
          </a:p>
        </p:txBody>
      </p:sp>
      <p:pic>
        <p:nvPicPr>
          <p:cNvPr id="3076" name="Picture 6" descr="O:\Graphics\BRIEFS\CSSARS\pics&amp;logos\redbar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92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649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eaLnBrk="1" hangingPunct="1">
              <a:lnSpc>
                <a:spcPct val="80000"/>
              </a:lnSpc>
            </a:pPr>
            <a:r>
              <a:rPr lang="en-US" sz="3200" b="1" i="1" dirty="0">
                <a:solidFill>
                  <a:srgbClr val="FF3300"/>
                </a:solidFill>
              </a:rPr>
              <a:t>Safety Comments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05475"/>
          </a:xfrm>
        </p:spPr>
        <p:txBody>
          <a:bodyPr/>
          <a:lstStyle/>
          <a:p>
            <a:pPr marL="400050" lvl="1" indent="0">
              <a:spcBef>
                <a:spcPct val="0"/>
              </a:spcBef>
              <a:buNone/>
            </a:pPr>
            <a:r>
              <a:rPr lang="en-US" sz="1000" dirty="0"/>
              <a:t>  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To provide Marines, Sailors, Civilians and their families assigned to </a:t>
            </a:r>
            <a:r>
              <a:rPr lang="en-US" sz="1200" b="1" dirty="0"/>
              <a:t>Headquarters Marine Corps and Henderson Hall </a:t>
            </a:r>
            <a:r>
              <a:rPr lang="en-US" sz="1200" dirty="0"/>
              <a:t>with Ground Safety, Occupational Safety and Environmental Protection Programs and Services.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BLUF – This Command Safety Office is your _end state_ for all safety requirements and programs.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</a:t>
            </a:r>
            <a:r>
              <a:rPr lang="en-US" sz="1200" b="1" dirty="0"/>
              <a:t>Command Safety Culture – 360 Degree Awareness</a:t>
            </a:r>
          </a:p>
          <a:p>
            <a:pPr marL="571500" lvl="1" indent="-171450">
              <a:spcBef>
                <a:spcPct val="0"/>
              </a:spcBef>
              <a:buFontTx/>
              <a:buChar char="-"/>
            </a:pPr>
            <a:endParaRPr lang="en-US" sz="800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Director of Safety HQMC, Henderson Hall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Henderson Hall Commander and DMCS 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CMC SD:  Realignment of duties and responsibilities “Boots on the Ground” and / or oversight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UICs 00027, 67353, 67925  (All DCs i.e. DCI, AVN, P&amp;R, PP&amp;O, CD&amp;I, I&amp;L, and M&amp;RA)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Pentagon, TSO (Indy, Kansas City)  Fort Meade, </a:t>
            </a:r>
            <a:r>
              <a:rPr lang="en-US" sz="1200" b="1" dirty="0"/>
              <a:t>MCB Quantico (WWR, JIFCO, MCOTEA)</a:t>
            </a:r>
            <a:r>
              <a:rPr lang="en-US" sz="1200" dirty="0"/>
              <a:t>   </a:t>
            </a:r>
          </a:p>
          <a:p>
            <a:pPr marL="571500" lvl="1" indent="-171450">
              <a:spcBef>
                <a:spcPct val="0"/>
              </a:spcBef>
              <a:buFontTx/>
              <a:buChar char="-"/>
            </a:pPr>
            <a:r>
              <a:rPr lang="en-US" sz="1200" b="1" dirty="0"/>
              <a:t>703-614-1900, </a:t>
            </a:r>
            <a:r>
              <a:rPr lang="en-US" sz="1200" b="1" dirty="0">
                <a:hlinkClick r:id="rId3"/>
              </a:rPr>
              <a:t>hnhl_safety@usmc.mil</a:t>
            </a:r>
            <a:r>
              <a:rPr lang="en-US" sz="1200" b="1" dirty="0"/>
              <a:t>,</a:t>
            </a:r>
            <a:r>
              <a:rPr lang="en-US" sz="1200" b="1" dirty="0">
                <a:solidFill>
                  <a:srgbClr val="FF0000"/>
                </a:solidFill>
              </a:rPr>
              <a:t> </a:t>
            </a:r>
            <a:r>
              <a:rPr lang="en-US" sz="1200" b="1" dirty="0" err="1">
                <a:solidFill>
                  <a:srgbClr val="FF0000"/>
                </a:solidFill>
              </a:rPr>
              <a:t>Linkedin</a:t>
            </a:r>
            <a:r>
              <a:rPr lang="en-US" sz="1200" b="1" dirty="0"/>
              <a:t>, 202-657-8377, </a:t>
            </a:r>
            <a:r>
              <a:rPr lang="en-US" sz="1200" b="1" dirty="0">
                <a:hlinkClick r:id="rId4"/>
              </a:rPr>
              <a:t>Kenneth.Barnett@usmc.mil</a:t>
            </a:r>
            <a:r>
              <a:rPr lang="en-US" sz="1200" b="1" dirty="0"/>
              <a:t> </a:t>
            </a:r>
          </a:p>
          <a:p>
            <a:pPr marL="571500" lvl="1" indent="-171450">
              <a:spcBef>
                <a:spcPct val="0"/>
              </a:spcBef>
              <a:buFontTx/>
              <a:buChar char="-"/>
            </a:pPr>
            <a:endParaRPr lang="en-US" sz="800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Command HR Liaisons or Unit Safety Representatives (USR)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MCB Quantico Safety   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Training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Load Lifting Equipment Programs, Supervisor Safety Awareness, USR, OSHA 10 and 30 hour, CPR, Back in </a:t>
            </a:r>
            <a:br>
              <a:rPr lang="en-US" sz="1200" dirty="0"/>
            </a:br>
            <a:r>
              <a:rPr lang="en-US" sz="1200" dirty="0"/>
              <a:t>   the Saddle (BITS), 101 Critical Days of Summer Briefs, online safety training etc.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MCB Quantico Safety </a:t>
            </a:r>
          </a:p>
          <a:p>
            <a:pPr marL="685800" lvl="1">
              <a:spcBef>
                <a:spcPct val="0"/>
              </a:spcBef>
              <a:buFontTx/>
              <a:buChar char="-"/>
            </a:pPr>
            <a:endParaRPr lang="en-US" sz="800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Mishap &amp; Hazard Reporting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Report all mishaps, near misses and hazards (There is no repercussions)  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</a:t>
            </a:r>
            <a:r>
              <a:rPr lang="en-US" sz="1200" b="1" dirty="0"/>
              <a:t>Supervisor, Command HR Liaison or USR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Supervisors Mishap and Near Miss Reporting Form</a:t>
            </a:r>
          </a:p>
          <a:p>
            <a:pPr marL="685800" lvl="1">
              <a:spcBef>
                <a:spcPct val="0"/>
              </a:spcBef>
              <a:buFontTx/>
              <a:buChar char="-"/>
            </a:pPr>
            <a:endParaRPr lang="en-US" sz="800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Promotional Materials.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National Safety Councils Family Safety and Health Magazine:  Disseminated throughout the command to </a:t>
            </a:r>
            <a:br>
              <a:rPr lang="en-US" sz="1200" dirty="0"/>
            </a:br>
            <a:r>
              <a:rPr lang="en-US" sz="1200" dirty="0"/>
              <a:t>   include the Pentagon.  Web link is also available (Weekly Gouge – Command Web App)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-  “Safety Checks” new letters, training power points, Lessons Learned are disseminated via email 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sz="1200" dirty="0"/>
              <a:t> </a:t>
            </a:r>
            <a:endParaRPr lang="en-US" sz="800" dirty="0"/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en-US" sz="1200" dirty="0"/>
              <a:t>Quantico Safety will provide you</a:t>
            </a:r>
            <a:r>
              <a:rPr lang="en-US" altLang="en-US" sz="1200" dirty="0">
                <a:cs typeface="Calibri" panose="020F0502020204030204" pitchFamily="34" charset="0"/>
              </a:rPr>
              <a:t> with an overview of your </a:t>
            </a:r>
            <a:r>
              <a:rPr lang="en-US" altLang="en-US" sz="1200" b="1" dirty="0">
                <a:cs typeface="Calibri" panose="020F0502020204030204" pitchFamily="34" charset="0"/>
              </a:rPr>
              <a:t>RIGHTS AND RESPONSIBILITIES </a:t>
            </a:r>
            <a:r>
              <a:rPr lang="en-US" altLang="en-US" sz="1200" dirty="0">
                <a:cs typeface="Calibri" panose="020F0502020204030204" pitchFamily="34" charset="0"/>
              </a:rPr>
              <a:t>when it comes to federal regulations and the Marine Corps Safety Management System (SMS) </a:t>
            </a:r>
            <a:r>
              <a:rPr lang="en-US" altLang="en-US" sz="1200" dirty="0">
                <a:solidFill>
                  <a:srgbClr val="FF0000"/>
                </a:solidFill>
                <a:cs typeface="Calibri" panose="020F0502020204030204" pitchFamily="34" charset="0"/>
              </a:rPr>
              <a:t>**</a:t>
            </a:r>
            <a:r>
              <a:rPr lang="en-US" sz="1200" i="1" dirty="0">
                <a:solidFill>
                  <a:srgbClr val="FF0000"/>
                </a:solidFill>
              </a:rPr>
              <a:t>Applies to all HQMC Civilians**</a:t>
            </a:r>
          </a:p>
          <a:p>
            <a:pPr marL="285750" indent="-28575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B2B8D0B-681A-44C7-89CF-B6083682C915}" type="slidenum">
              <a:rPr lang="en-US" smtClean="0"/>
              <a:pPr eaLnBrk="1" hangingPunct="1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74199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3C8C744EC7A7345B5C30B697F2B31DC" ma:contentTypeVersion="15" ma:contentTypeDescription="Create a new document." ma:contentTypeScope="" ma:versionID="010229ff899f87eb62fca21b604ad203">
  <xsd:schema xmlns:xsd="http://www.w3.org/2001/XMLSchema" xmlns:xs="http://www.w3.org/2001/XMLSchema" xmlns:p="http://schemas.microsoft.com/office/2006/metadata/properties" xmlns:ns1="http://schemas.microsoft.com/sharepoint/v3" xmlns:ns2="7e832997-50dc-4a44-8950-ef08e15f787f" xmlns:ns3="d29cc644-bb3d-4ce5-8824-1a00feee76d3" targetNamespace="http://schemas.microsoft.com/office/2006/metadata/properties" ma:root="true" ma:fieldsID="dc71cc799f34b00a93657149544622ca" ns1:_="" ns2:_="" ns3:_="">
    <xsd:import namespace="http://schemas.microsoft.com/sharepoint/v3"/>
    <xsd:import namespace="7e832997-50dc-4a44-8950-ef08e15f787f"/>
    <xsd:import namespace="d29cc644-bb3d-4ce5-8824-1a00feee76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32997-50dc-4a44-8950-ef08e15f78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1c7be36e-9551-4638-a550-39ad874449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9cc644-bb3d-4ce5-8824-1a00feee76d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951ab699-717e-4fd2-a85c-277057e28ddd}" ma:internalName="TaxCatchAll" ma:showField="CatchAllData" ma:web="d29cc644-bb3d-4ce5-8824-1a00feee76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832997-50dc-4a44-8950-ef08e15f787f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TaxCatchAll xmlns="d29cc644-bb3d-4ce5-8824-1a00feee76d3" xsi:nil="true"/>
  </documentManagement>
</p:properties>
</file>

<file path=customXml/itemProps1.xml><?xml version="1.0" encoding="utf-8"?>
<ds:datastoreItem xmlns:ds="http://schemas.openxmlformats.org/officeDocument/2006/customXml" ds:itemID="{4162571C-9C2B-496A-9D38-DF609D4EB58B}"/>
</file>

<file path=customXml/itemProps2.xml><?xml version="1.0" encoding="utf-8"?>
<ds:datastoreItem xmlns:ds="http://schemas.openxmlformats.org/officeDocument/2006/customXml" ds:itemID="{841C2A83-77EA-461E-A9D2-091510EAFE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07179C7-0712-4F8C-BAA3-E99C1182E3A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c9e7fe4-7bfb-4baf-b3a1-6a11909e804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2037</TotalTime>
  <Words>385</Words>
  <Application>Microsoft Office PowerPoint</Application>
  <PresentationFormat>On-screen Show (4:3)</PresentationFormat>
  <Paragraphs>34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Courier New</vt:lpstr>
      <vt:lpstr>Wingdings</vt:lpstr>
      <vt:lpstr>Wingdings 2</vt:lpstr>
      <vt:lpstr>2_Default Design</vt:lpstr>
      <vt:lpstr>Custom Design</vt:lpstr>
      <vt:lpstr>Headquarters Marine Corps, Henderson Hall Safety   Welcome Aboard Civilian Marines     </vt:lpstr>
      <vt:lpstr>Safety Comments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Headquarters &amp; Service Battalion Henderson Hall   Commanding Officer Brief   6 August 2014</dc:title>
  <dc:creator>Paines Civ Michael G</dc:creator>
  <cp:lastModifiedBy>Barnett CIV Kenneth W</cp:lastModifiedBy>
  <cp:revision>191</cp:revision>
  <cp:lastPrinted>2018-07-19T16:40:43Z</cp:lastPrinted>
  <dcterms:created xsi:type="dcterms:W3CDTF">2006-08-16T00:00:00Z</dcterms:created>
  <dcterms:modified xsi:type="dcterms:W3CDTF">2024-07-01T14:44:23Z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0x01010023C8C744EC7A7345B5C30B697F2B31DC</vt:lpwstr>
  </property>
</Properties>
</file>